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80"/>
  </p:notesMasterIdLst>
  <p:sldIdLst>
    <p:sldId id="329" r:id="rId5"/>
    <p:sldId id="2147378895" r:id="rId6"/>
    <p:sldId id="2147378894" r:id="rId7"/>
    <p:sldId id="256" r:id="rId8"/>
    <p:sldId id="262" r:id="rId9"/>
    <p:sldId id="270" r:id="rId10"/>
    <p:sldId id="271" r:id="rId11"/>
    <p:sldId id="272" r:id="rId12"/>
    <p:sldId id="273" r:id="rId13"/>
    <p:sldId id="274" r:id="rId14"/>
    <p:sldId id="275" r:id="rId15"/>
    <p:sldId id="295" r:id="rId16"/>
    <p:sldId id="276" r:id="rId17"/>
    <p:sldId id="277" r:id="rId18"/>
    <p:sldId id="278" r:id="rId19"/>
    <p:sldId id="279" r:id="rId20"/>
    <p:sldId id="280" r:id="rId21"/>
    <p:sldId id="281" r:id="rId22"/>
    <p:sldId id="282" r:id="rId23"/>
    <p:sldId id="283" r:id="rId24"/>
    <p:sldId id="306" r:id="rId25"/>
    <p:sldId id="261" r:id="rId26"/>
    <p:sldId id="269" r:id="rId27"/>
    <p:sldId id="257" r:id="rId28"/>
    <p:sldId id="258" r:id="rId29"/>
    <p:sldId id="259" r:id="rId30"/>
    <p:sldId id="260" r:id="rId31"/>
    <p:sldId id="263" r:id="rId32"/>
    <p:sldId id="264" r:id="rId33"/>
    <p:sldId id="265" r:id="rId34"/>
    <p:sldId id="266" r:id="rId35"/>
    <p:sldId id="268" r:id="rId36"/>
    <p:sldId id="267" r:id="rId37"/>
    <p:sldId id="284" r:id="rId38"/>
    <p:sldId id="285" r:id="rId39"/>
    <p:sldId id="286" r:id="rId40"/>
    <p:sldId id="287" r:id="rId41"/>
    <p:sldId id="288" r:id="rId42"/>
    <p:sldId id="289" r:id="rId43"/>
    <p:sldId id="290" r:id="rId44"/>
    <p:sldId id="291" r:id="rId45"/>
    <p:sldId id="292" r:id="rId46"/>
    <p:sldId id="293" r:id="rId47"/>
    <p:sldId id="294" r:id="rId48"/>
    <p:sldId id="296" r:id="rId49"/>
    <p:sldId id="297" r:id="rId50"/>
    <p:sldId id="298" r:id="rId51"/>
    <p:sldId id="299" r:id="rId52"/>
    <p:sldId id="300" r:id="rId53"/>
    <p:sldId id="301" r:id="rId54"/>
    <p:sldId id="302" r:id="rId55"/>
    <p:sldId id="303" r:id="rId56"/>
    <p:sldId id="304" r:id="rId57"/>
    <p:sldId id="307" r:id="rId58"/>
    <p:sldId id="305" r:id="rId59"/>
    <p:sldId id="308" r:id="rId60"/>
    <p:sldId id="309" r:id="rId61"/>
    <p:sldId id="316" r:id="rId62"/>
    <p:sldId id="317" r:id="rId63"/>
    <p:sldId id="318" r:id="rId64"/>
    <p:sldId id="319" r:id="rId65"/>
    <p:sldId id="320" r:id="rId66"/>
    <p:sldId id="310" r:id="rId67"/>
    <p:sldId id="311" r:id="rId68"/>
    <p:sldId id="313" r:id="rId69"/>
    <p:sldId id="314" r:id="rId70"/>
    <p:sldId id="321" r:id="rId71"/>
    <p:sldId id="315" r:id="rId72"/>
    <p:sldId id="322" r:id="rId73"/>
    <p:sldId id="323" r:id="rId74"/>
    <p:sldId id="324" r:id="rId75"/>
    <p:sldId id="325" r:id="rId76"/>
    <p:sldId id="326" r:id="rId77"/>
    <p:sldId id="327" r:id="rId78"/>
    <p:sldId id="32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F7CEE2-86F8-88A6-A539-DB778C9AEEB8}" v="1" dt="2025-09-07T21:12:11.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bi Abraham" userId="4c2fc504-22e4-4607-be23-d0e6230a89c8" providerId="ADAL" clId="{BBDEA312-4453-4070-A4EC-CAC1DC41251F}"/>
    <pc:docChg chg="modSld sldOrd">
      <pc:chgData name="Jobi Abraham" userId="4c2fc504-22e4-4607-be23-d0e6230a89c8" providerId="ADAL" clId="{BBDEA312-4453-4070-A4EC-CAC1DC41251F}" dt="2024-05-01T17:28:10.359" v="1"/>
      <pc:docMkLst>
        <pc:docMk/>
      </pc:docMkLst>
      <pc:sldChg chg="ord">
        <pc:chgData name="Jobi Abraham" userId="4c2fc504-22e4-4607-be23-d0e6230a89c8" providerId="ADAL" clId="{BBDEA312-4453-4070-A4EC-CAC1DC41251F}" dt="2024-05-01T17:28:10.359" v="1"/>
        <pc:sldMkLst>
          <pc:docMk/>
          <pc:sldMk cId="3718097994" sldId="2147378894"/>
        </pc:sldMkLst>
      </pc:sldChg>
    </pc:docChg>
  </pc:docChgLst>
  <pc:docChgLst>
    <pc:chgData name="Rumore Mark" userId="S::mark.rumore@reyesccb.com::83d1ae39-0e4d-4a39-a7ff-bd974a002808" providerId="AD" clId="Web-{E51B89DC-5EE3-41C3-A04F-6923E514A75F}"/>
    <pc:docChg chg="modSld">
      <pc:chgData name="Rumore Mark" userId="S::mark.rumore@reyesccb.com::83d1ae39-0e4d-4a39-a7ff-bd974a002808" providerId="AD" clId="Web-{E51B89DC-5EE3-41C3-A04F-6923E514A75F}" dt="2024-01-14T21:27:23.678" v="1" actId="14100"/>
      <pc:docMkLst>
        <pc:docMk/>
      </pc:docMkLst>
      <pc:sldChg chg="delSp">
        <pc:chgData name="Rumore Mark" userId="S::mark.rumore@reyesccb.com::83d1ae39-0e4d-4a39-a7ff-bd974a002808" providerId="AD" clId="Web-{E51B89DC-5EE3-41C3-A04F-6923E514A75F}" dt="2024-01-14T21:20:07.434" v="0"/>
        <pc:sldMkLst>
          <pc:docMk/>
          <pc:sldMk cId="1318846090" sldId="258"/>
        </pc:sldMkLst>
      </pc:sldChg>
      <pc:sldChg chg="modSp">
        <pc:chgData name="Rumore Mark" userId="S::mark.rumore@reyesccb.com::83d1ae39-0e4d-4a39-a7ff-bd974a002808" providerId="AD" clId="Web-{E51B89DC-5EE3-41C3-A04F-6923E514A75F}" dt="2024-01-14T21:27:23.678" v="1" actId="14100"/>
        <pc:sldMkLst>
          <pc:docMk/>
          <pc:sldMk cId="1320719874" sldId="299"/>
        </pc:sldMkLst>
      </pc:sldChg>
    </pc:docChg>
  </pc:docChgLst>
  <pc:docChgLst>
    <pc:chgData name="Rumore Mark" userId="S::mark.rumore@reyesccb.com::83d1ae39-0e4d-4a39-a7ff-bd974a002808" providerId="AD" clId="Web-{27810D67-EBD9-46B9-BED5-C2FFEE1AC49B}"/>
    <pc:docChg chg="addSld delSld modSld sldOrd">
      <pc:chgData name="Rumore Mark" userId="S::mark.rumore@reyesccb.com::83d1ae39-0e4d-4a39-a7ff-bd974a002808" providerId="AD" clId="Web-{27810D67-EBD9-46B9-BED5-C2FFEE1AC49B}" dt="2023-12-13T21:13:53.496" v="87"/>
      <pc:docMkLst>
        <pc:docMk/>
      </pc:docMkLst>
      <pc:sldChg chg="addSp delSp modSp">
        <pc:chgData name="Rumore Mark" userId="S::mark.rumore@reyesccb.com::83d1ae39-0e4d-4a39-a7ff-bd974a002808" providerId="AD" clId="Web-{27810D67-EBD9-46B9-BED5-C2FFEE1AC49B}" dt="2023-12-13T21:13:53.496" v="87"/>
        <pc:sldMkLst>
          <pc:docMk/>
          <pc:sldMk cId="2349894864" sldId="262"/>
        </pc:sldMkLst>
      </pc:sldChg>
      <pc:sldChg chg="modNotes">
        <pc:chgData name="Rumore Mark" userId="S::mark.rumore@reyesccb.com::83d1ae39-0e4d-4a39-a7ff-bd974a002808" providerId="AD" clId="Web-{27810D67-EBD9-46B9-BED5-C2FFEE1AC49B}" dt="2023-12-13T19:51:20.309" v="82"/>
        <pc:sldMkLst>
          <pc:docMk/>
          <pc:sldMk cId="1181231496" sldId="309"/>
        </pc:sldMkLst>
      </pc:sldChg>
      <pc:sldChg chg="addSp modSp modNotes">
        <pc:chgData name="Rumore Mark" userId="S::mark.rumore@reyesccb.com::83d1ae39-0e4d-4a39-a7ff-bd974a002808" providerId="AD" clId="Web-{27810D67-EBD9-46B9-BED5-C2FFEE1AC49B}" dt="2023-12-13T19:51:05.246" v="71"/>
        <pc:sldMkLst>
          <pc:docMk/>
          <pc:sldMk cId="808967903" sldId="320"/>
        </pc:sldMkLst>
      </pc:sldChg>
      <pc:sldChg chg="new del ord modNotes">
        <pc:chgData name="Rumore Mark" userId="S::mark.rumore@reyesccb.com::83d1ae39-0e4d-4a39-a7ff-bd974a002808" providerId="AD" clId="Web-{27810D67-EBD9-46B9-BED5-C2FFEE1AC49B}" dt="2023-12-13T19:48:12.350" v="66"/>
        <pc:sldMkLst>
          <pc:docMk/>
          <pc:sldMk cId="2749964464" sldId="321"/>
        </pc:sldMkLst>
      </pc:sldChg>
    </pc:docChg>
  </pc:docChgLst>
  <pc:docChgLst>
    <pc:chgData name="Friedman Coby" userId="S::jacob.friedman@reyesccb.com::fc976498-a27b-484d-9ece-89b0377e022f" providerId="AD" clId="Web-{A4ECA14A-DE35-1272-D555-0FF7131D5D3A}"/>
    <pc:docChg chg="addSld modSld sldOrd">
      <pc:chgData name="Friedman Coby" userId="S::jacob.friedman@reyesccb.com::fc976498-a27b-484d-9ece-89b0377e022f" providerId="AD" clId="Web-{A4ECA14A-DE35-1272-D555-0FF7131D5D3A}" dt="2024-01-18T23:03:48.831" v="282" actId="14100"/>
      <pc:docMkLst>
        <pc:docMk/>
      </pc:docMkLst>
      <pc:sldChg chg="addSp delSp modSp">
        <pc:chgData name="Friedman Coby" userId="S::jacob.friedman@reyesccb.com::fc976498-a27b-484d-9ece-89b0377e022f" providerId="AD" clId="Web-{A4ECA14A-DE35-1272-D555-0FF7131D5D3A}" dt="2024-01-18T22:58:17.338" v="2"/>
        <pc:sldMkLst>
          <pc:docMk/>
          <pc:sldMk cId="948220815" sldId="256"/>
        </pc:sldMkLst>
      </pc:sldChg>
      <pc:sldChg chg="add modNotes">
        <pc:chgData name="Friedman Coby" userId="S::jacob.friedman@reyesccb.com::fc976498-a27b-484d-9ece-89b0377e022f" providerId="AD" clId="Web-{A4ECA14A-DE35-1272-D555-0FF7131D5D3A}" dt="2024-01-18T22:58:34.808" v="4"/>
        <pc:sldMkLst>
          <pc:docMk/>
          <pc:sldMk cId="3718097994" sldId="2147378894"/>
        </pc:sldMkLst>
      </pc:sldChg>
      <pc:sldChg chg="modSp new ord">
        <pc:chgData name="Friedman Coby" userId="S::jacob.friedman@reyesccb.com::fc976498-a27b-484d-9ece-89b0377e022f" providerId="AD" clId="Web-{A4ECA14A-DE35-1272-D555-0FF7131D5D3A}" dt="2024-01-18T23:03:48.831" v="282" actId="14100"/>
        <pc:sldMkLst>
          <pc:docMk/>
          <pc:sldMk cId="549751663" sldId="2147378895"/>
        </pc:sldMkLst>
      </pc:sldChg>
    </pc:docChg>
  </pc:docChgLst>
  <pc:docChgLst>
    <pc:chgData name="Rumore Mark" userId="S::mark.rumore@reyesccb.com::83d1ae39-0e4d-4a39-a7ff-bd974a002808" providerId="AD" clId="Web-{98595326-35F8-43A9-BADA-FA5F5E9EBFF0}"/>
    <pc:docChg chg="modSld">
      <pc:chgData name="Rumore Mark" userId="S::mark.rumore@reyesccb.com::83d1ae39-0e4d-4a39-a7ff-bd974a002808" providerId="AD" clId="Web-{98595326-35F8-43A9-BADA-FA5F5E9EBFF0}" dt="2023-12-22T17:50:19.214" v="0" actId="14100"/>
      <pc:docMkLst>
        <pc:docMk/>
      </pc:docMkLst>
      <pc:sldChg chg="modSp">
        <pc:chgData name="Rumore Mark" userId="S::mark.rumore@reyesccb.com::83d1ae39-0e4d-4a39-a7ff-bd974a002808" providerId="AD" clId="Web-{98595326-35F8-43A9-BADA-FA5F5E9EBFF0}" dt="2023-12-22T17:50:19.214" v="0" actId="14100"/>
        <pc:sldMkLst>
          <pc:docMk/>
          <pc:sldMk cId="3069630955" sldId="321"/>
        </pc:sldMkLst>
      </pc:sldChg>
    </pc:docChg>
  </pc:docChgLst>
  <pc:docChgLst>
    <pc:chgData name="Rumore, Mark" userId="S::mrumore@depaul.edu::f43cd98c-0a9a-4fa2-a7f4-b953e3b6c923" providerId="AD" clId="Web-{A4F7CEE2-86F8-88A6-A539-DB778C9AEEB8}"/>
    <pc:docChg chg="mod modSld addMainMaster delMainMaster">
      <pc:chgData name="Rumore, Mark" userId="S::mrumore@depaul.edu::f43cd98c-0a9a-4fa2-a7f4-b953e3b6c923" providerId="AD" clId="Web-{A4F7CEE2-86F8-88A6-A539-DB778C9AEEB8}" dt="2025-09-07T21:12:11.378" v="0"/>
      <pc:docMkLst>
        <pc:docMk/>
      </pc:docMkLst>
      <pc:sldChg chg="modSp mod modClrScheme chgLayout">
        <pc:chgData name="Rumore, Mark" userId="S::mrumore@depaul.edu::f43cd98c-0a9a-4fa2-a7f4-b953e3b6c923" providerId="AD" clId="Web-{A4F7CEE2-86F8-88A6-A539-DB778C9AEEB8}" dt="2025-09-07T21:12:11.378" v="0"/>
        <pc:sldMkLst>
          <pc:docMk/>
          <pc:sldMk cId="948220815" sldId="256"/>
        </pc:sldMkLst>
        <pc:spChg chg="mod ord">
          <ac:chgData name="Rumore, Mark" userId="S::mrumore@depaul.edu::f43cd98c-0a9a-4fa2-a7f4-b953e3b6c923" providerId="AD" clId="Web-{A4F7CEE2-86F8-88A6-A539-DB778C9AEEB8}" dt="2025-09-07T21:12:11.378" v="0"/>
          <ac:spMkLst>
            <pc:docMk/>
            <pc:sldMk cId="948220815" sldId="256"/>
            <ac:spMk id="8" creationId="{CB967C0E-1772-B5A4-8E0B-E4F5F940824D}"/>
          </ac:spMkLst>
        </pc:spChg>
        <pc:spChg chg="mod ord">
          <ac:chgData name="Rumore, Mark" userId="S::mrumore@depaul.edu::f43cd98c-0a9a-4fa2-a7f4-b953e3b6c923" providerId="AD" clId="Web-{A4F7CEE2-86F8-88A6-A539-DB778C9AEEB8}" dt="2025-09-07T21:12:11.378" v="0"/>
          <ac:spMkLst>
            <pc:docMk/>
            <pc:sldMk cId="948220815" sldId="256"/>
            <ac:spMk id="10" creationId="{18B6ECBC-D2C3-0406-9C0A-4251AD3001DD}"/>
          </ac:spMkLst>
        </pc:spChg>
      </pc:sldChg>
      <pc:sldChg chg="modSp mod modClrScheme chgLayout">
        <pc:chgData name="Rumore, Mark" userId="S::mrumore@depaul.edu::f43cd98c-0a9a-4fa2-a7f4-b953e3b6c923" providerId="AD" clId="Web-{A4F7CEE2-86F8-88A6-A539-DB778C9AEEB8}" dt="2025-09-07T21:12:11.378" v="0"/>
        <pc:sldMkLst>
          <pc:docMk/>
          <pc:sldMk cId="3629036896" sldId="257"/>
        </pc:sldMkLst>
        <pc:spChg chg="mod ord">
          <ac:chgData name="Rumore, Mark" userId="S::mrumore@depaul.edu::f43cd98c-0a9a-4fa2-a7f4-b953e3b6c923" providerId="AD" clId="Web-{A4F7CEE2-86F8-88A6-A539-DB778C9AEEB8}" dt="2025-09-07T21:12:11.378" v="0"/>
          <ac:spMkLst>
            <pc:docMk/>
            <pc:sldMk cId="3629036896" sldId="257"/>
            <ac:spMk id="4" creationId="{C8AFD476-4F54-D136-9ADE-D35BB5F41524}"/>
          </ac:spMkLst>
        </pc:spChg>
      </pc:sldChg>
      <pc:sldChg chg="mod modClrScheme chgLayout">
        <pc:chgData name="Rumore, Mark" userId="S::mrumore@depaul.edu::f43cd98c-0a9a-4fa2-a7f4-b953e3b6c923" providerId="AD" clId="Web-{A4F7CEE2-86F8-88A6-A539-DB778C9AEEB8}" dt="2025-09-07T21:12:11.378" v="0"/>
        <pc:sldMkLst>
          <pc:docMk/>
          <pc:sldMk cId="1318846090" sldId="258"/>
        </pc:sldMkLst>
      </pc:sldChg>
      <pc:sldChg chg="modSp mod modClrScheme chgLayout">
        <pc:chgData name="Rumore, Mark" userId="S::mrumore@depaul.edu::f43cd98c-0a9a-4fa2-a7f4-b953e3b6c923" providerId="AD" clId="Web-{A4F7CEE2-86F8-88A6-A539-DB778C9AEEB8}" dt="2025-09-07T21:12:11.378" v="0"/>
        <pc:sldMkLst>
          <pc:docMk/>
          <pc:sldMk cId="4270971282" sldId="259"/>
        </pc:sldMkLst>
        <pc:spChg chg="mod ord">
          <ac:chgData name="Rumore, Mark" userId="S::mrumore@depaul.edu::f43cd98c-0a9a-4fa2-a7f4-b953e3b6c923" providerId="AD" clId="Web-{A4F7CEE2-86F8-88A6-A539-DB778C9AEEB8}" dt="2025-09-07T21:12:11.378" v="0"/>
          <ac:spMkLst>
            <pc:docMk/>
            <pc:sldMk cId="4270971282" sldId="259"/>
            <ac:spMk id="2" creationId="{2A08928E-8D3E-0D9B-D132-4205C2F9E336}"/>
          </ac:spMkLst>
        </pc:spChg>
      </pc:sldChg>
      <pc:sldChg chg="modSp mod modClrScheme chgLayout">
        <pc:chgData name="Rumore, Mark" userId="S::mrumore@depaul.edu::f43cd98c-0a9a-4fa2-a7f4-b953e3b6c923" providerId="AD" clId="Web-{A4F7CEE2-86F8-88A6-A539-DB778C9AEEB8}" dt="2025-09-07T21:12:11.378" v="0"/>
        <pc:sldMkLst>
          <pc:docMk/>
          <pc:sldMk cId="2896445003" sldId="260"/>
        </pc:sldMkLst>
        <pc:spChg chg="mod ord">
          <ac:chgData name="Rumore, Mark" userId="S::mrumore@depaul.edu::f43cd98c-0a9a-4fa2-a7f4-b953e3b6c923" providerId="AD" clId="Web-{A4F7CEE2-86F8-88A6-A539-DB778C9AEEB8}" dt="2025-09-07T21:12:11.378" v="0"/>
          <ac:spMkLst>
            <pc:docMk/>
            <pc:sldMk cId="2896445003" sldId="260"/>
            <ac:spMk id="2" creationId="{B8C625BD-1175-5D1A-47A4-4BEEB231D593}"/>
          </ac:spMkLst>
        </pc:spChg>
      </pc:sldChg>
      <pc:sldChg chg="modSp mod modClrScheme chgLayout">
        <pc:chgData name="Rumore, Mark" userId="S::mrumore@depaul.edu::f43cd98c-0a9a-4fa2-a7f4-b953e3b6c923" providerId="AD" clId="Web-{A4F7CEE2-86F8-88A6-A539-DB778C9AEEB8}" dt="2025-09-07T21:12:11.378" v="0"/>
        <pc:sldMkLst>
          <pc:docMk/>
          <pc:sldMk cId="1886981890" sldId="261"/>
        </pc:sldMkLst>
        <pc:spChg chg="mod ord">
          <ac:chgData name="Rumore, Mark" userId="S::mrumore@depaul.edu::f43cd98c-0a9a-4fa2-a7f4-b953e3b6c923" providerId="AD" clId="Web-{A4F7CEE2-86F8-88A6-A539-DB778C9AEEB8}" dt="2025-09-07T21:12:11.378" v="0"/>
          <ac:spMkLst>
            <pc:docMk/>
            <pc:sldMk cId="1886981890" sldId="261"/>
            <ac:spMk id="8" creationId="{CB967C0E-1772-B5A4-8E0B-E4F5F940824D}"/>
          </ac:spMkLst>
        </pc:spChg>
        <pc:spChg chg="mod ord">
          <ac:chgData name="Rumore, Mark" userId="S::mrumore@depaul.edu::f43cd98c-0a9a-4fa2-a7f4-b953e3b6c923" providerId="AD" clId="Web-{A4F7CEE2-86F8-88A6-A539-DB778C9AEEB8}" dt="2025-09-07T21:12:11.378" v="0"/>
          <ac:spMkLst>
            <pc:docMk/>
            <pc:sldMk cId="1886981890" sldId="261"/>
            <ac:spMk id="10" creationId="{18B6ECBC-D2C3-0406-9C0A-4251AD3001DD}"/>
          </ac:spMkLst>
        </pc:spChg>
      </pc:sldChg>
      <pc:sldChg chg="modSp mod modClrScheme chgLayout">
        <pc:chgData name="Rumore, Mark" userId="S::mrumore@depaul.edu::f43cd98c-0a9a-4fa2-a7f4-b953e3b6c923" providerId="AD" clId="Web-{A4F7CEE2-86F8-88A6-A539-DB778C9AEEB8}" dt="2025-09-07T21:12:11.378" v="0"/>
        <pc:sldMkLst>
          <pc:docMk/>
          <pc:sldMk cId="2349894864" sldId="262"/>
        </pc:sldMkLst>
        <pc:spChg chg="mod ord">
          <ac:chgData name="Rumore, Mark" userId="S::mrumore@depaul.edu::f43cd98c-0a9a-4fa2-a7f4-b953e3b6c923" providerId="AD" clId="Web-{A4F7CEE2-86F8-88A6-A539-DB778C9AEEB8}" dt="2025-09-07T21:12:11.378" v="0"/>
          <ac:spMkLst>
            <pc:docMk/>
            <pc:sldMk cId="2349894864" sldId="262"/>
            <ac:spMk id="2" creationId="{B8C625BD-1175-5D1A-47A4-4BEEB231D593}"/>
          </ac:spMkLst>
        </pc:spChg>
      </pc:sldChg>
      <pc:sldChg chg="modSp mod modClrScheme chgLayout">
        <pc:chgData name="Rumore, Mark" userId="S::mrumore@depaul.edu::f43cd98c-0a9a-4fa2-a7f4-b953e3b6c923" providerId="AD" clId="Web-{A4F7CEE2-86F8-88A6-A539-DB778C9AEEB8}" dt="2025-09-07T21:12:11.378" v="0"/>
        <pc:sldMkLst>
          <pc:docMk/>
          <pc:sldMk cId="4202822044" sldId="263"/>
        </pc:sldMkLst>
        <pc:spChg chg="mod ord">
          <ac:chgData name="Rumore, Mark" userId="S::mrumore@depaul.edu::f43cd98c-0a9a-4fa2-a7f4-b953e3b6c923" providerId="AD" clId="Web-{A4F7CEE2-86F8-88A6-A539-DB778C9AEEB8}" dt="2025-09-07T21:12:11.378" v="0"/>
          <ac:spMkLst>
            <pc:docMk/>
            <pc:sldMk cId="4202822044" sldId="263"/>
            <ac:spMk id="2" creationId="{3A7B4E88-E958-D61F-226C-7B908A18D2F1}"/>
          </ac:spMkLst>
        </pc:spChg>
      </pc:sldChg>
      <pc:sldChg chg="modSp mod modClrScheme chgLayout">
        <pc:chgData name="Rumore, Mark" userId="S::mrumore@depaul.edu::f43cd98c-0a9a-4fa2-a7f4-b953e3b6c923" providerId="AD" clId="Web-{A4F7CEE2-86F8-88A6-A539-DB778C9AEEB8}" dt="2025-09-07T21:12:11.378" v="0"/>
        <pc:sldMkLst>
          <pc:docMk/>
          <pc:sldMk cId="3938001042" sldId="264"/>
        </pc:sldMkLst>
        <pc:spChg chg="mod ord">
          <ac:chgData name="Rumore, Mark" userId="S::mrumore@depaul.edu::f43cd98c-0a9a-4fa2-a7f4-b953e3b6c923" providerId="AD" clId="Web-{A4F7CEE2-86F8-88A6-A539-DB778C9AEEB8}" dt="2025-09-07T21:12:11.378" v="0"/>
          <ac:spMkLst>
            <pc:docMk/>
            <pc:sldMk cId="3938001042" sldId="264"/>
            <ac:spMk id="2" creationId="{E787EBDD-954E-5FB8-C3F8-5A60FE823434}"/>
          </ac:spMkLst>
        </pc:spChg>
      </pc:sldChg>
      <pc:sldChg chg="modSp mod modClrScheme chgLayout">
        <pc:chgData name="Rumore, Mark" userId="S::mrumore@depaul.edu::f43cd98c-0a9a-4fa2-a7f4-b953e3b6c923" providerId="AD" clId="Web-{A4F7CEE2-86F8-88A6-A539-DB778C9AEEB8}" dt="2025-09-07T21:12:11.378" v="0"/>
        <pc:sldMkLst>
          <pc:docMk/>
          <pc:sldMk cId="4159283139" sldId="265"/>
        </pc:sldMkLst>
        <pc:spChg chg="mod ord">
          <ac:chgData name="Rumore, Mark" userId="S::mrumore@depaul.edu::f43cd98c-0a9a-4fa2-a7f4-b953e3b6c923" providerId="AD" clId="Web-{A4F7CEE2-86F8-88A6-A539-DB778C9AEEB8}" dt="2025-09-07T21:12:11.378" v="0"/>
          <ac:spMkLst>
            <pc:docMk/>
            <pc:sldMk cId="4159283139" sldId="265"/>
            <ac:spMk id="2" creationId="{A9320A6B-8DEC-0810-8B4D-C2C06ED14D70}"/>
          </ac:spMkLst>
        </pc:spChg>
      </pc:sldChg>
      <pc:sldChg chg="modSp mod modClrScheme chgLayout">
        <pc:chgData name="Rumore, Mark" userId="S::mrumore@depaul.edu::f43cd98c-0a9a-4fa2-a7f4-b953e3b6c923" providerId="AD" clId="Web-{A4F7CEE2-86F8-88A6-A539-DB778C9AEEB8}" dt="2025-09-07T21:12:11.378" v="0"/>
        <pc:sldMkLst>
          <pc:docMk/>
          <pc:sldMk cId="4158751035" sldId="266"/>
        </pc:sldMkLst>
        <pc:spChg chg="mod ord">
          <ac:chgData name="Rumore, Mark" userId="S::mrumore@depaul.edu::f43cd98c-0a9a-4fa2-a7f4-b953e3b6c923" providerId="AD" clId="Web-{A4F7CEE2-86F8-88A6-A539-DB778C9AEEB8}" dt="2025-09-07T21:12:11.378" v="0"/>
          <ac:spMkLst>
            <pc:docMk/>
            <pc:sldMk cId="4158751035" sldId="266"/>
            <ac:spMk id="2" creationId="{36E2E70E-8D37-2F72-02D1-665E19BEC7EB}"/>
          </ac:spMkLst>
        </pc:spChg>
      </pc:sldChg>
      <pc:sldChg chg="modSp mod modClrScheme chgLayout">
        <pc:chgData name="Rumore, Mark" userId="S::mrumore@depaul.edu::f43cd98c-0a9a-4fa2-a7f4-b953e3b6c923" providerId="AD" clId="Web-{A4F7CEE2-86F8-88A6-A539-DB778C9AEEB8}" dt="2025-09-07T21:12:11.378" v="0"/>
        <pc:sldMkLst>
          <pc:docMk/>
          <pc:sldMk cId="3410272876" sldId="267"/>
        </pc:sldMkLst>
        <pc:spChg chg="mod ord">
          <ac:chgData name="Rumore, Mark" userId="S::mrumore@depaul.edu::f43cd98c-0a9a-4fa2-a7f4-b953e3b6c923" providerId="AD" clId="Web-{A4F7CEE2-86F8-88A6-A539-DB778C9AEEB8}" dt="2025-09-07T21:12:11.378" v="0"/>
          <ac:spMkLst>
            <pc:docMk/>
            <pc:sldMk cId="3410272876" sldId="267"/>
            <ac:spMk id="8" creationId="{CB967C0E-1772-B5A4-8E0B-E4F5F940824D}"/>
          </ac:spMkLst>
        </pc:spChg>
        <pc:spChg chg="mod ord">
          <ac:chgData name="Rumore, Mark" userId="S::mrumore@depaul.edu::f43cd98c-0a9a-4fa2-a7f4-b953e3b6c923" providerId="AD" clId="Web-{A4F7CEE2-86F8-88A6-A539-DB778C9AEEB8}" dt="2025-09-07T21:12:11.378" v="0"/>
          <ac:spMkLst>
            <pc:docMk/>
            <pc:sldMk cId="3410272876" sldId="267"/>
            <ac:spMk id="10" creationId="{18B6ECBC-D2C3-0406-9C0A-4251AD3001DD}"/>
          </ac:spMkLst>
        </pc:spChg>
      </pc:sldChg>
      <pc:sldChg chg="modSp mod modClrScheme chgLayout">
        <pc:chgData name="Rumore, Mark" userId="S::mrumore@depaul.edu::f43cd98c-0a9a-4fa2-a7f4-b953e3b6c923" providerId="AD" clId="Web-{A4F7CEE2-86F8-88A6-A539-DB778C9AEEB8}" dt="2025-09-07T21:12:11.378" v="0"/>
        <pc:sldMkLst>
          <pc:docMk/>
          <pc:sldMk cId="1161057654" sldId="268"/>
        </pc:sldMkLst>
        <pc:spChg chg="mod ord">
          <ac:chgData name="Rumore, Mark" userId="S::mrumore@depaul.edu::f43cd98c-0a9a-4fa2-a7f4-b953e3b6c923" providerId="AD" clId="Web-{A4F7CEE2-86F8-88A6-A539-DB778C9AEEB8}" dt="2025-09-07T21:12:11.378" v="0"/>
          <ac:spMkLst>
            <pc:docMk/>
            <pc:sldMk cId="1161057654" sldId="268"/>
            <ac:spMk id="2" creationId="{1FFFCBD2-0039-C005-7841-F3BA77271C79}"/>
          </ac:spMkLst>
        </pc:spChg>
      </pc:sldChg>
      <pc:sldChg chg="modSp mod modClrScheme chgLayout">
        <pc:chgData name="Rumore, Mark" userId="S::mrumore@depaul.edu::f43cd98c-0a9a-4fa2-a7f4-b953e3b6c923" providerId="AD" clId="Web-{A4F7CEE2-86F8-88A6-A539-DB778C9AEEB8}" dt="2025-09-07T21:12:11.378" v="0"/>
        <pc:sldMkLst>
          <pc:docMk/>
          <pc:sldMk cId="4067339280" sldId="269"/>
        </pc:sldMkLst>
        <pc:spChg chg="mod ord">
          <ac:chgData name="Rumore, Mark" userId="S::mrumore@depaul.edu::f43cd98c-0a9a-4fa2-a7f4-b953e3b6c923" providerId="AD" clId="Web-{A4F7CEE2-86F8-88A6-A539-DB778C9AEEB8}" dt="2025-09-07T21:12:11.378" v="0"/>
          <ac:spMkLst>
            <pc:docMk/>
            <pc:sldMk cId="4067339280" sldId="269"/>
            <ac:spMk id="2" creationId="{82DC6D9B-7B07-3F99-3A5E-A192ED01893E}"/>
          </ac:spMkLst>
        </pc:spChg>
      </pc:sldChg>
      <pc:sldChg chg="modSp mod modClrScheme chgLayout">
        <pc:chgData name="Rumore, Mark" userId="S::mrumore@depaul.edu::f43cd98c-0a9a-4fa2-a7f4-b953e3b6c923" providerId="AD" clId="Web-{A4F7CEE2-86F8-88A6-A539-DB778C9AEEB8}" dt="2025-09-07T21:12:11.378" v="0"/>
        <pc:sldMkLst>
          <pc:docMk/>
          <pc:sldMk cId="1234062361" sldId="270"/>
        </pc:sldMkLst>
        <pc:spChg chg="mod ord">
          <ac:chgData name="Rumore, Mark" userId="S::mrumore@depaul.edu::f43cd98c-0a9a-4fa2-a7f4-b953e3b6c923" providerId="AD" clId="Web-{A4F7CEE2-86F8-88A6-A539-DB778C9AEEB8}" dt="2025-09-07T21:12:11.378" v="0"/>
          <ac:spMkLst>
            <pc:docMk/>
            <pc:sldMk cId="1234062361" sldId="270"/>
            <ac:spMk id="2" creationId="{289769F1-4D6F-8E22-6E54-AA9CAFFAE4A5}"/>
          </ac:spMkLst>
        </pc:spChg>
      </pc:sldChg>
      <pc:sldChg chg="modSp mod modClrScheme chgLayout">
        <pc:chgData name="Rumore, Mark" userId="S::mrumore@depaul.edu::f43cd98c-0a9a-4fa2-a7f4-b953e3b6c923" providerId="AD" clId="Web-{A4F7CEE2-86F8-88A6-A539-DB778C9AEEB8}" dt="2025-09-07T21:12:11.378" v="0"/>
        <pc:sldMkLst>
          <pc:docMk/>
          <pc:sldMk cId="2062750767" sldId="271"/>
        </pc:sldMkLst>
        <pc:spChg chg="mod ord">
          <ac:chgData name="Rumore, Mark" userId="S::mrumore@depaul.edu::f43cd98c-0a9a-4fa2-a7f4-b953e3b6c923" providerId="AD" clId="Web-{A4F7CEE2-86F8-88A6-A539-DB778C9AEEB8}" dt="2025-09-07T21:12:11.378" v="0"/>
          <ac:spMkLst>
            <pc:docMk/>
            <pc:sldMk cId="2062750767" sldId="271"/>
            <ac:spMk id="2" creationId="{007706C2-2006-C6C1-70B8-A2C6D178F236}"/>
          </ac:spMkLst>
        </pc:spChg>
      </pc:sldChg>
      <pc:sldChg chg="modSp mod modClrScheme chgLayout">
        <pc:chgData name="Rumore, Mark" userId="S::mrumore@depaul.edu::f43cd98c-0a9a-4fa2-a7f4-b953e3b6c923" providerId="AD" clId="Web-{A4F7CEE2-86F8-88A6-A539-DB778C9AEEB8}" dt="2025-09-07T21:12:11.378" v="0"/>
        <pc:sldMkLst>
          <pc:docMk/>
          <pc:sldMk cId="900777677" sldId="272"/>
        </pc:sldMkLst>
        <pc:spChg chg="mod ord">
          <ac:chgData name="Rumore, Mark" userId="S::mrumore@depaul.edu::f43cd98c-0a9a-4fa2-a7f4-b953e3b6c923" providerId="AD" clId="Web-{A4F7CEE2-86F8-88A6-A539-DB778C9AEEB8}" dt="2025-09-07T21:12:11.378" v="0"/>
          <ac:spMkLst>
            <pc:docMk/>
            <pc:sldMk cId="900777677" sldId="272"/>
            <ac:spMk id="2" creationId="{614BE2BE-ACFE-3390-5F85-EAD116377B91}"/>
          </ac:spMkLst>
        </pc:spChg>
      </pc:sldChg>
      <pc:sldChg chg="modSp mod modClrScheme chgLayout">
        <pc:chgData name="Rumore, Mark" userId="S::mrumore@depaul.edu::f43cd98c-0a9a-4fa2-a7f4-b953e3b6c923" providerId="AD" clId="Web-{A4F7CEE2-86F8-88A6-A539-DB778C9AEEB8}" dt="2025-09-07T21:12:11.378" v="0"/>
        <pc:sldMkLst>
          <pc:docMk/>
          <pc:sldMk cId="641364138" sldId="273"/>
        </pc:sldMkLst>
        <pc:spChg chg="mod ord">
          <ac:chgData name="Rumore, Mark" userId="S::mrumore@depaul.edu::f43cd98c-0a9a-4fa2-a7f4-b953e3b6c923" providerId="AD" clId="Web-{A4F7CEE2-86F8-88A6-A539-DB778C9AEEB8}" dt="2025-09-07T21:12:11.378" v="0"/>
          <ac:spMkLst>
            <pc:docMk/>
            <pc:sldMk cId="641364138" sldId="273"/>
            <ac:spMk id="2" creationId="{6E8629FA-DED7-3AAB-55FA-582047766F2F}"/>
          </ac:spMkLst>
        </pc:spChg>
      </pc:sldChg>
      <pc:sldChg chg="modSp mod modClrScheme chgLayout">
        <pc:chgData name="Rumore, Mark" userId="S::mrumore@depaul.edu::f43cd98c-0a9a-4fa2-a7f4-b953e3b6c923" providerId="AD" clId="Web-{A4F7CEE2-86F8-88A6-A539-DB778C9AEEB8}" dt="2025-09-07T21:12:11.378" v="0"/>
        <pc:sldMkLst>
          <pc:docMk/>
          <pc:sldMk cId="1101838552" sldId="274"/>
        </pc:sldMkLst>
        <pc:spChg chg="mod ord">
          <ac:chgData name="Rumore, Mark" userId="S::mrumore@depaul.edu::f43cd98c-0a9a-4fa2-a7f4-b953e3b6c923" providerId="AD" clId="Web-{A4F7CEE2-86F8-88A6-A539-DB778C9AEEB8}" dt="2025-09-07T21:12:11.378" v="0"/>
          <ac:spMkLst>
            <pc:docMk/>
            <pc:sldMk cId="1101838552" sldId="274"/>
            <ac:spMk id="2" creationId="{CBC4C59C-4C34-2C61-E0E6-E519C50FB80F}"/>
          </ac:spMkLst>
        </pc:spChg>
      </pc:sldChg>
      <pc:sldChg chg="modSp mod modClrScheme chgLayout">
        <pc:chgData name="Rumore, Mark" userId="S::mrumore@depaul.edu::f43cd98c-0a9a-4fa2-a7f4-b953e3b6c923" providerId="AD" clId="Web-{A4F7CEE2-86F8-88A6-A539-DB778C9AEEB8}" dt="2025-09-07T21:12:11.378" v="0"/>
        <pc:sldMkLst>
          <pc:docMk/>
          <pc:sldMk cId="1443395068" sldId="275"/>
        </pc:sldMkLst>
        <pc:spChg chg="mod ord">
          <ac:chgData name="Rumore, Mark" userId="S::mrumore@depaul.edu::f43cd98c-0a9a-4fa2-a7f4-b953e3b6c923" providerId="AD" clId="Web-{A4F7CEE2-86F8-88A6-A539-DB778C9AEEB8}" dt="2025-09-07T21:12:11.378" v="0"/>
          <ac:spMkLst>
            <pc:docMk/>
            <pc:sldMk cId="1443395068" sldId="275"/>
            <ac:spMk id="2" creationId="{4C40A3DE-4688-5AF8-5F95-BF3488D9DAD9}"/>
          </ac:spMkLst>
        </pc:spChg>
      </pc:sldChg>
      <pc:sldChg chg="modSp mod modClrScheme chgLayout">
        <pc:chgData name="Rumore, Mark" userId="S::mrumore@depaul.edu::f43cd98c-0a9a-4fa2-a7f4-b953e3b6c923" providerId="AD" clId="Web-{A4F7CEE2-86F8-88A6-A539-DB778C9AEEB8}" dt="2025-09-07T21:12:11.378" v="0"/>
        <pc:sldMkLst>
          <pc:docMk/>
          <pc:sldMk cId="4132506434" sldId="276"/>
        </pc:sldMkLst>
        <pc:spChg chg="mod ord">
          <ac:chgData name="Rumore, Mark" userId="S::mrumore@depaul.edu::f43cd98c-0a9a-4fa2-a7f4-b953e3b6c923" providerId="AD" clId="Web-{A4F7CEE2-86F8-88A6-A539-DB778C9AEEB8}" dt="2025-09-07T21:12:11.378" v="0"/>
          <ac:spMkLst>
            <pc:docMk/>
            <pc:sldMk cId="4132506434" sldId="276"/>
            <ac:spMk id="2" creationId="{5774F642-7DAC-8CF9-01D1-1246A5EC2394}"/>
          </ac:spMkLst>
        </pc:spChg>
      </pc:sldChg>
      <pc:sldChg chg="modSp mod modClrScheme chgLayout">
        <pc:chgData name="Rumore, Mark" userId="S::mrumore@depaul.edu::f43cd98c-0a9a-4fa2-a7f4-b953e3b6c923" providerId="AD" clId="Web-{A4F7CEE2-86F8-88A6-A539-DB778C9AEEB8}" dt="2025-09-07T21:12:11.378" v="0"/>
        <pc:sldMkLst>
          <pc:docMk/>
          <pc:sldMk cId="1421937076" sldId="277"/>
        </pc:sldMkLst>
        <pc:spChg chg="mod ord">
          <ac:chgData name="Rumore, Mark" userId="S::mrumore@depaul.edu::f43cd98c-0a9a-4fa2-a7f4-b953e3b6c923" providerId="AD" clId="Web-{A4F7CEE2-86F8-88A6-A539-DB778C9AEEB8}" dt="2025-09-07T21:12:11.378" v="0"/>
          <ac:spMkLst>
            <pc:docMk/>
            <pc:sldMk cId="1421937076" sldId="277"/>
            <ac:spMk id="2" creationId="{01109BF4-1A87-D18B-DA25-A3DF5FC1E39F}"/>
          </ac:spMkLst>
        </pc:spChg>
      </pc:sldChg>
      <pc:sldChg chg="modSp mod modClrScheme chgLayout">
        <pc:chgData name="Rumore, Mark" userId="S::mrumore@depaul.edu::f43cd98c-0a9a-4fa2-a7f4-b953e3b6c923" providerId="AD" clId="Web-{A4F7CEE2-86F8-88A6-A539-DB778C9AEEB8}" dt="2025-09-07T21:12:11.378" v="0"/>
        <pc:sldMkLst>
          <pc:docMk/>
          <pc:sldMk cId="1378464246" sldId="278"/>
        </pc:sldMkLst>
        <pc:spChg chg="mod ord">
          <ac:chgData name="Rumore, Mark" userId="S::mrumore@depaul.edu::f43cd98c-0a9a-4fa2-a7f4-b953e3b6c923" providerId="AD" clId="Web-{A4F7CEE2-86F8-88A6-A539-DB778C9AEEB8}" dt="2025-09-07T21:12:11.378" v="0"/>
          <ac:spMkLst>
            <pc:docMk/>
            <pc:sldMk cId="1378464246" sldId="278"/>
            <ac:spMk id="2" creationId="{022F7751-A420-BD1A-3BD9-52F85A1CB9FC}"/>
          </ac:spMkLst>
        </pc:spChg>
      </pc:sldChg>
      <pc:sldChg chg="modSp mod modClrScheme chgLayout">
        <pc:chgData name="Rumore, Mark" userId="S::mrumore@depaul.edu::f43cd98c-0a9a-4fa2-a7f4-b953e3b6c923" providerId="AD" clId="Web-{A4F7CEE2-86F8-88A6-A539-DB778C9AEEB8}" dt="2025-09-07T21:12:11.378" v="0"/>
        <pc:sldMkLst>
          <pc:docMk/>
          <pc:sldMk cId="1844957036" sldId="279"/>
        </pc:sldMkLst>
        <pc:spChg chg="mod ord">
          <ac:chgData name="Rumore, Mark" userId="S::mrumore@depaul.edu::f43cd98c-0a9a-4fa2-a7f4-b953e3b6c923" providerId="AD" clId="Web-{A4F7CEE2-86F8-88A6-A539-DB778C9AEEB8}" dt="2025-09-07T21:12:11.378" v="0"/>
          <ac:spMkLst>
            <pc:docMk/>
            <pc:sldMk cId="1844957036" sldId="279"/>
            <ac:spMk id="2" creationId="{AE02C8D9-23DF-9857-C1BD-1E6B7D010BD8}"/>
          </ac:spMkLst>
        </pc:spChg>
      </pc:sldChg>
      <pc:sldChg chg="modSp mod modClrScheme chgLayout">
        <pc:chgData name="Rumore, Mark" userId="S::mrumore@depaul.edu::f43cd98c-0a9a-4fa2-a7f4-b953e3b6c923" providerId="AD" clId="Web-{A4F7CEE2-86F8-88A6-A539-DB778C9AEEB8}" dt="2025-09-07T21:12:11.378" v="0"/>
        <pc:sldMkLst>
          <pc:docMk/>
          <pc:sldMk cId="592947188" sldId="280"/>
        </pc:sldMkLst>
        <pc:spChg chg="mod ord">
          <ac:chgData name="Rumore, Mark" userId="S::mrumore@depaul.edu::f43cd98c-0a9a-4fa2-a7f4-b953e3b6c923" providerId="AD" clId="Web-{A4F7CEE2-86F8-88A6-A539-DB778C9AEEB8}" dt="2025-09-07T21:12:11.378" v="0"/>
          <ac:spMkLst>
            <pc:docMk/>
            <pc:sldMk cId="592947188" sldId="280"/>
            <ac:spMk id="2" creationId="{702A5CA4-2E6F-AB98-17E0-12CC6BEDC189}"/>
          </ac:spMkLst>
        </pc:spChg>
      </pc:sldChg>
      <pc:sldChg chg="modSp mod modClrScheme chgLayout">
        <pc:chgData name="Rumore, Mark" userId="S::mrumore@depaul.edu::f43cd98c-0a9a-4fa2-a7f4-b953e3b6c923" providerId="AD" clId="Web-{A4F7CEE2-86F8-88A6-A539-DB778C9AEEB8}" dt="2025-09-07T21:12:11.378" v="0"/>
        <pc:sldMkLst>
          <pc:docMk/>
          <pc:sldMk cId="3798810705" sldId="281"/>
        </pc:sldMkLst>
        <pc:spChg chg="mod ord">
          <ac:chgData name="Rumore, Mark" userId="S::mrumore@depaul.edu::f43cd98c-0a9a-4fa2-a7f4-b953e3b6c923" providerId="AD" clId="Web-{A4F7CEE2-86F8-88A6-A539-DB778C9AEEB8}" dt="2025-09-07T21:12:11.378" v="0"/>
          <ac:spMkLst>
            <pc:docMk/>
            <pc:sldMk cId="3798810705" sldId="281"/>
            <ac:spMk id="2" creationId="{B4F69A08-B71A-B52B-A2D4-4C696D752085}"/>
          </ac:spMkLst>
        </pc:spChg>
      </pc:sldChg>
      <pc:sldChg chg="modSp mod modClrScheme chgLayout">
        <pc:chgData name="Rumore, Mark" userId="S::mrumore@depaul.edu::f43cd98c-0a9a-4fa2-a7f4-b953e3b6c923" providerId="AD" clId="Web-{A4F7CEE2-86F8-88A6-A539-DB778C9AEEB8}" dt="2025-09-07T21:12:11.378" v="0"/>
        <pc:sldMkLst>
          <pc:docMk/>
          <pc:sldMk cId="1377386250" sldId="282"/>
        </pc:sldMkLst>
        <pc:spChg chg="mod ord">
          <ac:chgData name="Rumore, Mark" userId="S::mrumore@depaul.edu::f43cd98c-0a9a-4fa2-a7f4-b953e3b6c923" providerId="AD" clId="Web-{A4F7CEE2-86F8-88A6-A539-DB778C9AEEB8}" dt="2025-09-07T21:12:11.378" v="0"/>
          <ac:spMkLst>
            <pc:docMk/>
            <pc:sldMk cId="1377386250" sldId="282"/>
            <ac:spMk id="2" creationId="{7FF55FC7-0333-0819-0687-89F2D556D954}"/>
          </ac:spMkLst>
        </pc:spChg>
      </pc:sldChg>
      <pc:sldChg chg="modSp mod modClrScheme chgLayout">
        <pc:chgData name="Rumore, Mark" userId="S::mrumore@depaul.edu::f43cd98c-0a9a-4fa2-a7f4-b953e3b6c923" providerId="AD" clId="Web-{A4F7CEE2-86F8-88A6-A539-DB778C9AEEB8}" dt="2025-09-07T21:12:11.378" v="0"/>
        <pc:sldMkLst>
          <pc:docMk/>
          <pc:sldMk cId="1733666414" sldId="283"/>
        </pc:sldMkLst>
        <pc:spChg chg="mod ord">
          <ac:chgData name="Rumore, Mark" userId="S::mrumore@depaul.edu::f43cd98c-0a9a-4fa2-a7f4-b953e3b6c923" providerId="AD" clId="Web-{A4F7CEE2-86F8-88A6-A539-DB778C9AEEB8}" dt="2025-09-07T21:12:11.378" v="0"/>
          <ac:spMkLst>
            <pc:docMk/>
            <pc:sldMk cId="1733666414" sldId="283"/>
            <ac:spMk id="2" creationId="{81B9FF16-F5AC-FE9C-A272-FAE33ADCF04E}"/>
          </ac:spMkLst>
        </pc:spChg>
      </pc:sldChg>
      <pc:sldChg chg="modSp mod modClrScheme chgLayout">
        <pc:chgData name="Rumore, Mark" userId="S::mrumore@depaul.edu::f43cd98c-0a9a-4fa2-a7f4-b953e3b6c923" providerId="AD" clId="Web-{A4F7CEE2-86F8-88A6-A539-DB778C9AEEB8}" dt="2025-09-07T21:12:11.378" v="0"/>
        <pc:sldMkLst>
          <pc:docMk/>
          <pc:sldMk cId="3041878812" sldId="284"/>
        </pc:sldMkLst>
        <pc:spChg chg="mod ord">
          <ac:chgData name="Rumore, Mark" userId="S::mrumore@depaul.edu::f43cd98c-0a9a-4fa2-a7f4-b953e3b6c923" providerId="AD" clId="Web-{A4F7CEE2-86F8-88A6-A539-DB778C9AEEB8}" dt="2025-09-07T21:12:11.378" v="0"/>
          <ac:spMkLst>
            <pc:docMk/>
            <pc:sldMk cId="3041878812" sldId="284"/>
            <ac:spMk id="2" creationId="{36E2E70E-8D37-2F72-02D1-665E19BEC7EB}"/>
          </ac:spMkLst>
        </pc:spChg>
      </pc:sldChg>
      <pc:sldChg chg="modSp mod modClrScheme chgLayout">
        <pc:chgData name="Rumore, Mark" userId="S::mrumore@depaul.edu::f43cd98c-0a9a-4fa2-a7f4-b953e3b6c923" providerId="AD" clId="Web-{A4F7CEE2-86F8-88A6-A539-DB778C9AEEB8}" dt="2025-09-07T21:12:11.378" v="0"/>
        <pc:sldMkLst>
          <pc:docMk/>
          <pc:sldMk cId="1128327169" sldId="285"/>
        </pc:sldMkLst>
        <pc:spChg chg="mod ord">
          <ac:chgData name="Rumore, Mark" userId="S::mrumore@depaul.edu::f43cd98c-0a9a-4fa2-a7f4-b953e3b6c923" providerId="AD" clId="Web-{A4F7CEE2-86F8-88A6-A539-DB778C9AEEB8}" dt="2025-09-07T21:12:11.378" v="0"/>
          <ac:spMkLst>
            <pc:docMk/>
            <pc:sldMk cId="1128327169" sldId="285"/>
            <ac:spMk id="2" creationId="{9141F92A-793D-4239-9D93-A8E03CD83498}"/>
          </ac:spMkLst>
        </pc:spChg>
      </pc:sldChg>
      <pc:sldChg chg="modSp mod modClrScheme chgLayout">
        <pc:chgData name="Rumore, Mark" userId="S::mrumore@depaul.edu::f43cd98c-0a9a-4fa2-a7f4-b953e3b6c923" providerId="AD" clId="Web-{A4F7CEE2-86F8-88A6-A539-DB778C9AEEB8}" dt="2025-09-07T21:12:11.378" v="0"/>
        <pc:sldMkLst>
          <pc:docMk/>
          <pc:sldMk cId="2978525941" sldId="286"/>
        </pc:sldMkLst>
        <pc:spChg chg="mod ord">
          <ac:chgData name="Rumore, Mark" userId="S::mrumore@depaul.edu::f43cd98c-0a9a-4fa2-a7f4-b953e3b6c923" providerId="AD" clId="Web-{A4F7CEE2-86F8-88A6-A539-DB778C9AEEB8}" dt="2025-09-07T21:12:11.378" v="0"/>
          <ac:spMkLst>
            <pc:docMk/>
            <pc:sldMk cId="2978525941" sldId="286"/>
            <ac:spMk id="2" creationId="{9C0F461B-6DDE-86A0-DB1A-FBA5C8A7AB03}"/>
          </ac:spMkLst>
        </pc:spChg>
      </pc:sldChg>
      <pc:sldChg chg="modSp mod modClrScheme chgLayout">
        <pc:chgData name="Rumore, Mark" userId="S::mrumore@depaul.edu::f43cd98c-0a9a-4fa2-a7f4-b953e3b6c923" providerId="AD" clId="Web-{A4F7CEE2-86F8-88A6-A539-DB778C9AEEB8}" dt="2025-09-07T21:12:11.378" v="0"/>
        <pc:sldMkLst>
          <pc:docMk/>
          <pc:sldMk cId="297032263" sldId="287"/>
        </pc:sldMkLst>
        <pc:spChg chg="mod ord">
          <ac:chgData name="Rumore, Mark" userId="S::mrumore@depaul.edu::f43cd98c-0a9a-4fa2-a7f4-b953e3b6c923" providerId="AD" clId="Web-{A4F7CEE2-86F8-88A6-A539-DB778C9AEEB8}" dt="2025-09-07T21:12:11.378" v="0"/>
          <ac:spMkLst>
            <pc:docMk/>
            <pc:sldMk cId="297032263" sldId="287"/>
            <ac:spMk id="2" creationId="{A90E9CBA-1846-C4BC-B524-7A26CE004214}"/>
          </ac:spMkLst>
        </pc:spChg>
      </pc:sldChg>
      <pc:sldChg chg="modSp mod modClrScheme chgLayout">
        <pc:chgData name="Rumore, Mark" userId="S::mrumore@depaul.edu::f43cd98c-0a9a-4fa2-a7f4-b953e3b6c923" providerId="AD" clId="Web-{A4F7CEE2-86F8-88A6-A539-DB778C9AEEB8}" dt="2025-09-07T21:12:11.378" v="0"/>
        <pc:sldMkLst>
          <pc:docMk/>
          <pc:sldMk cId="3549827259" sldId="288"/>
        </pc:sldMkLst>
        <pc:spChg chg="mod ord">
          <ac:chgData name="Rumore, Mark" userId="S::mrumore@depaul.edu::f43cd98c-0a9a-4fa2-a7f4-b953e3b6c923" providerId="AD" clId="Web-{A4F7CEE2-86F8-88A6-A539-DB778C9AEEB8}" dt="2025-09-07T21:12:11.378" v="0"/>
          <ac:spMkLst>
            <pc:docMk/>
            <pc:sldMk cId="3549827259" sldId="288"/>
            <ac:spMk id="2" creationId="{1D8D928B-734C-EA89-61DE-C34E078CFE71}"/>
          </ac:spMkLst>
        </pc:spChg>
      </pc:sldChg>
      <pc:sldChg chg="modSp mod modClrScheme chgLayout">
        <pc:chgData name="Rumore, Mark" userId="S::mrumore@depaul.edu::f43cd98c-0a9a-4fa2-a7f4-b953e3b6c923" providerId="AD" clId="Web-{A4F7CEE2-86F8-88A6-A539-DB778C9AEEB8}" dt="2025-09-07T21:12:11.378" v="0"/>
        <pc:sldMkLst>
          <pc:docMk/>
          <pc:sldMk cId="1291158110" sldId="289"/>
        </pc:sldMkLst>
        <pc:spChg chg="mod ord">
          <ac:chgData name="Rumore, Mark" userId="S::mrumore@depaul.edu::f43cd98c-0a9a-4fa2-a7f4-b953e3b6c923" providerId="AD" clId="Web-{A4F7CEE2-86F8-88A6-A539-DB778C9AEEB8}" dt="2025-09-07T21:12:11.378" v="0"/>
          <ac:spMkLst>
            <pc:docMk/>
            <pc:sldMk cId="1291158110" sldId="289"/>
            <ac:spMk id="2" creationId="{DF7822AE-39F2-60E7-EDF6-6A28C0495B50}"/>
          </ac:spMkLst>
        </pc:spChg>
      </pc:sldChg>
      <pc:sldChg chg="modSp mod modClrScheme chgLayout">
        <pc:chgData name="Rumore, Mark" userId="S::mrumore@depaul.edu::f43cd98c-0a9a-4fa2-a7f4-b953e3b6c923" providerId="AD" clId="Web-{A4F7CEE2-86F8-88A6-A539-DB778C9AEEB8}" dt="2025-09-07T21:12:11.378" v="0"/>
        <pc:sldMkLst>
          <pc:docMk/>
          <pc:sldMk cId="3012267014" sldId="290"/>
        </pc:sldMkLst>
        <pc:spChg chg="mod ord">
          <ac:chgData name="Rumore, Mark" userId="S::mrumore@depaul.edu::f43cd98c-0a9a-4fa2-a7f4-b953e3b6c923" providerId="AD" clId="Web-{A4F7CEE2-86F8-88A6-A539-DB778C9AEEB8}" dt="2025-09-07T21:12:11.378" v="0"/>
          <ac:spMkLst>
            <pc:docMk/>
            <pc:sldMk cId="3012267014" sldId="290"/>
            <ac:spMk id="2" creationId="{C37BA184-6C13-4BFF-E586-8904E6592899}"/>
          </ac:spMkLst>
        </pc:spChg>
      </pc:sldChg>
      <pc:sldChg chg="modSp mod modClrScheme chgLayout">
        <pc:chgData name="Rumore, Mark" userId="S::mrumore@depaul.edu::f43cd98c-0a9a-4fa2-a7f4-b953e3b6c923" providerId="AD" clId="Web-{A4F7CEE2-86F8-88A6-A539-DB778C9AEEB8}" dt="2025-09-07T21:12:11.378" v="0"/>
        <pc:sldMkLst>
          <pc:docMk/>
          <pc:sldMk cId="2202743458" sldId="291"/>
        </pc:sldMkLst>
        <pc:spChg chg="mod ord">
          <ac:chgData name="Rumore, Mark" userId="S::mrumore@depaul.edu::f43cd98c-0a9a-4fa2-a7f4-b953e3b6c923" providerId="AD" clId="Web-{A4F7CEE2-86F8-88A6-A539-DB778C9AEEB8}" dt="2025-09-07T21:12:11.378" v="0"/>
          <ac:spMkLst>
            <pc:docMk/>
            <pc:sldMk cId="2202743458" sldId="291"/>
            <ac:spMk id="2" creationId="{720E34C6-7146-EAF5-AFA0-A7104A75DF7A}"/>
          </ac:spMkLst>
        </pc:spChg>
      </pc:sldChg>
      <pc:sldChg chg="modSp mod modClrScheme chgLayout">
        <pc:chgData name="Rumore, Mark" userId="S::mrumore@depaul.edu::f43cd98c-0a9a-4fa2-a7f4-b953e3b6c923" providerId="AD" clId="Web-{A4F7CEE2-86F8-88A6-A539-DB778C9AEEB8}" dt="2025-09-07T21:12:11.378" v="0"/>
        <pc:sldMkLst>
          <pc:docMk/>
          <pc:sldMk cId="3030813252" sldId="292"/>
        </pc:sldMkLst>
        <pc:spChg chg="mod ord">
          <ac:chgData name="Rumore, Mark" userId="S::mrumore@depaul.edu::f43cd98c-0a9a-4fa2-a7f4-b953e3b6c923" providerId="AD" clId="Web-{A4F7CEE2-86F8-88A6-A539-DB778C9AEEB8}" dt="2025-09-07T21:12:11.378" v="0"/>
          <ac:spMkLst>
            <pc:docMk/>
            <pc:sldMk cId="3030813252" sldId="292"/>
            <ac:spMk id="2" creationId="{A7A23E40-6067-335A-1C08-A1642B975270}"/>
          </ac:spMkLst>
        </pc:spChg>
      </pc:sldChg>
      <pc:sldChg chg="modSp mod modClrScheme chgLayout">
        <pc:chgData name="Rumore, Mark" userId="S::mrumore@depaul.edu::f43cd98c-0a9a-4fa2-a7f4-b953e3b6c923" providerId="AD" clId="Web-{A4F7CEE2-86F8-88A6-A539-DB778C9AEEB8}" dt="2025-09-07T21:12:11.378" v="0"/>
        <pc:sldMkLst>
          <pc:docMk/>
          <pc:sldMk cId="2435384245" sldId="293"/>
        </pc:sldMkLst>
        <pc:spChg chg="mod ord">
          <ac:chgData name="Rumore, Mark" userId="S::mrumore@depaul.edu::f43cd98c-0a9a-4fa2-a7f4-b953e3b6c923" providerId="AD" clId="Web-{A4F7CEE2-86F8-88A6-A539-DB778C9AEEB8}" dt="2025-09-07T21:12:11.378" v="0"/>
          <ac:spMkLst>
            <pc:docMk/>
            <pc:sldMk cId="2435384245" sldId="293"/>
            <ac:spMk id="3" creationId="{CA35D62D-3D92-F63A-0B87-F59548BA16AE}"/>
          </ac:spMkLst>
        </pc:spChg>
        <pc:spChg chg="mod ord">
          <ac:chgData name="Rumore, Mark" userId="S::mrumore@depaul.edu::f43cd98c-0a9a-4fa2-a7f4-b953e3b6c923" providerId="AD" clId="Web-{A4F7CEE2-86F8-88A6-A539-DB778C9AEEB8}" dt="2025-09-07T21:12:11.378" v="0"/>
          <ac:spMkLst>
            <pc:docMk/>
            <pc:sldMk cId="2435384245" sldId="293"/>
            <ac:spMk id="4" creationId="{990FD737-3735-478F-3CBB-060881EDF7FD}"/>
          </ac:spMkLst>
        </pc:spChg>
      </pc:sldChg>
      <pc:sldChg chg="modSp mod modClrScheme chgLayout">
        <pc:chgData name="Rumore, Mark" userId="S::mrumore@depaul.edu::f43cd98c-0a9a-4fa2-a7f4-b953e3b6c923" providerId="AD" clId="Web-{A4F7CEE2-86F8-88A6-A539-DB778C9AEEB8}" dt="2025-09-07T21:12:11.378" v="0"/>
        <pc:sldMkLst>
          <pc:docMk/>
          <pc:sldMk cId="3243971561" sldId="294"/>
        </pc:sldMkLst>
        <pc:spChg chg="mod ord">
          <ac:chgData name="Rumore, Mark" userId="S::mrumore@depaul.edu::f43cd98c-0a9a-4fa2-a7f4-b953e3b6c923" providerId="AD" clId="Web-{A4F7CEE2-86F8-88A6-A539-DB778C9AEEB8}" dt="2025-09-07T21:12:11.378" v="0"/>
          <ac:spMkLst>
            <pc:docMk/>
            <pc:sldMk cId="3243971561" sldId="294"/>
            <ac:spMk id="4" creationId="{21170CAA-DEC7-763D-C600-A95E77E8C5D0}"/>
          </ac:spMkLst>
        </pc:spChg>
        <pc:picChg chg="mod ord">
          <ac:chgData name="Rumore, Mark" userId="S::mrumore@depaul.edu::f43cd98c-0a9a-4fa2-a7f4-b953e3b6c923" providerId="AD" clId="Web-{A4F7CEE2-86F8-88A6-A539-DB778C9AEEB8}" dt="2025-09-07T21:12:11.378" v="0"/>
          <ac:picMkLst>
            <pc:docMk/>
            <pc:sldMk cId="3243971561" sldId="294"/>
            <ac:picMk id="7" creationId="{B83F6540-CEE8-CECF-CEA4-E4445083A384}"/>
          </ac:picMkLst>
        </pc:picChg>
      </pc:sldChg>
      <pc:sldChg chg="modSp mod modClrScheme chgLayout">
        <pc:chgData name="Rumore, Mark" userId="S::mrumore@depaul.edu::f43cd98c-0a9a-4fa2-a7f4-b953e3b6c923" providerId="AD" clId="Web-{A4F7CEE2-86F8-88A6-A539-DB778C9AEEB8}" dt="2025-09-07T21:12:11.378" v="0"/>
        <pc:sldMkLst>
          <pc:docMk/>
          <pc:sldMk cId="1222676825" sldId="295"/>
        </pc:sldMkLst>
        <pc:spChg chg="mod ord">
          <ac:chgData name="Rumore, Mark" userId="S::mrumore@depaul.edu::f43cd98c-0a9a-4fa2-a7f4-b953e3b6c923" providerId="AD" clId="Web-{A4F7CEE2-86F8-88A6-A539-DB778C9AEEB8}" dt="2025-09-07T21:12:11.378" v="0"/>
          <ac:spMkLst>
            <pc:docMk/>
            <pc:sldMk cId="1222676825" sldId="295"/>
            <ac:spMk id="2" creationId="{A6D6CB89-E3C5-2295-D9ED-0B62771AADF2}"/>
          </ac:spMkLst>
        </pc:spChg>
      </pc:sldChg>
      <pc:sldChg chg="modSp mod modClrScheme chgLayout">
        <pc:chgData name="Rumore, Mark" userId="S::mrumore@depaul.edu::f43cd98c-0a9a-4fa2-a7f4-b953e3b6c923" providerId="AD" clId="Web-{A4F7CEE2-86F8-88A6-A539-DB778C9AEEB8}" dt="2025-09-07T21:12:11.378" v="0"/>
        <pc:sldMkLst>
          <pc:docMk/>
          <pc:sldMk cId="892545722" sldId="296"/>
        </pc:sldMkLst>
        <pc:spChg chg="mod ord">
          <ac:chgData name="Rumore, Mark" userId="S::mrumore@depaul.edu::f43cd98c-0a9a-4fa2-a7f4-b953e3b6c923" providerId="AD" clId="Web-{A4F7CEE2-86F8-88A6-A539-DB778C9AEEB8}" dt="2025-09-07T21:12:11.378" v="0"/>
          <ac:spMkLst>
            <pc:docMk/>
            <pc:sldMk cId="892545722" sldId="296"/>
            <ac:spMk id="2" creationId="{508A87D5-2FBF-31D0-32D1-1D1886AD5CDF}"/>
          </ac:spMkLst>
        </pc:spChg>
        <pc:picChg chg="mod ord">
          <ac:chgData name="Rumore, Mark" userId="S::mrumore@depaul.edu::f43cd98c-0a9a-4fa2-a7f4-b953e3b6c923" providerId="AD" clId="Web-{A4F7CEE2-86F8-88A6-A539-DB778C9AEEB8}" dt="2025-09-07T21:12:11.378" v="0"/>
          <ac:picMkLst>
            <pc:docMk/>
            <pc:sldMk cId="892545722" sldId="296"/>
            <ac:picMk id="5" creationId="{6B177CD5-5F28-919F-D0E6-A7BB5635225D}"/>
          </ac:picMkLst>
        </pc:picChg>
      </pc:sldChg>
      <pc:sldChg chg="modSp mod modClrScheme chgLayout">
        <pc:chgData name="Rumore, Mark" userId="S::mrumore@depaul.edu::f43cd98c-0a9a-4fa2-a7f4-b953e3b6c923" providerId="AD" clId="Web-{A4F7CEE2-86F8-88A6-A539-DB778C9AEEB8}" dt="2025-09-07T21:12:11.378" v="0"/>
        <pc:sldMkLst>
          <pc:docMk/>
          <pc:sldMk cId="717926751" sldId="297"/>
        </pc:sldMkLst>
        <pc:spChg chg="mod ord">
          <ac:chgData name="Rumore, Mark" userId="S::mrumore@depaul.edu::f43cd98c-0a9a-4fa2-a7f4-b953e3b6c923" providerId="AD" clId="Web-{A4F7CEE2-86F8-88A6-A539-DB778C9AEEB8}" dt="2025-09-07T21:12:11.378" v="0"/>
          <ac:spMkLst>
            <pc:docMk/>
            <pc:sldMk cId="717926751" sldId="297"/>
            <ac:spMk id="2" creationId="{FD930916-8C1B-19F0-C4B7-1057021A2A8F}"/>
          </ac:spMkLst>
        </pc:spChg>
        <pc:spChg chg="mod ord">
          <ac:chgData name="Rumore, Mark" userId="S::mrumore@depaul.edu::f43cd98c-0a9a-4fa2-a7f4-b953e3b6c923" providerId="AD" clId="Web-{A4F7CEE2-86F8-88A6-A539-DB778C9AEEB8}" dt="2025-09-07T21:12:11.378" v="0"/>
          <ac:spMkLst>
            <pc:docMk/>
            <pc:sldMk cId="717926751" sldId="297"/>
            <ac:spMk id="3" creationId="{184B0103-3320-442B-D39A-A1AB7431BBD8}"/>
          </ac:spMkLst>
        </pc:spChg>
      </pc:sldChg>
      <pc:sldChg chg="modSp mod modClrScheme chgLayout">
        <pc:chgData name="Rumore, Mark" userId="S::mrumore@depaul.edu::f43cd98c-0a9a-4fa2-a7f4-b953e3b6c923" providerId="AD" clId="Web-{A4F7CEE2-86F8-88A6-A539-DB778C9AEEB8}" dt="2025-09-07T21:12:11.378" v="0"/>
        <pc:sldMkLst>
          <pc:docMk/>
          <pc:sldMk cId="3342707448" sldId="298"/>
        </pc:sldMkLst>
        <pc:spChg chg="mod ord">
          <ac:chgData name="Rumore, Mark" userId="S::mrumore@depaul.edu::f43cd98c-0a9a-4fa2-a7f4-b953e3b6c923" providerId="AD" clId="Web-{A4F7CEE2-86F8-88A6-A539-DB778C9AEEB8}" dt="2025-09-07T21:12:11.378" v="0"/>
          <ac:spMkLst>
            <pc:docMk/>
            <pc:sldMk cId="3342707448" sldId="298"/>
            <ac:spMk id="2" creationId="{46B60FEB-DDD1-AA59-45CA-449ED713C1B4}"/>
          </ac:spMkLst>
        </pc:spChg>
        <pc:picChg chg="mod ord">
          <ac:chgData name="Rumore, Mark" userId="S::mrumore@depaul.edu::f43cd98c-0a9a-4fa2-a7f4-b953e3b6c923" providerId="AD" clId="Web-{A4F7CEE2-86F8-88A6-A539-DB778C9AEEB8}" dt="2025-09-07T21:12:11.378" v="0"/>
          <ac:picMkLst>
            <pc:docMk/>
            <pc:sldMk cId="3342707448" sldId="298"/>
            <ac:picMk id="5" creationId="{4ADC1EFF-9336-9B32-C56F-067F17C4575D}"/>
          </ac:picMkLst>
        </pc:picChg>
      </pc:sldChg>
      <pc:sldChg chg="modSp mod modClrScheme chgLayout">
        <pc:chgData name="Rumore, Mark" userId="S::mrumore@depaul.edu::f43cd98c-0a9a-4fa2-a7f4-b953e3b6c923" providerId="AD" clId="Web-{A4F7CEE2-86F8-88A6-A539-DB778C9AEEB8}" dt="2025-09-07T21:12:11.378" v="0"/>
        <pc:sldMkLst>
          <pc:docMk/>
          <pc:sldMk cId="1320719874" sldId="299"/>
        </pc:sldMkLst>
        <pc:spChg chg="mod ord">
          <ac:chgData name="Rumore, Mark" userId="S::mrumore@depaul.edu::f43cd98c-0a9a-4fa2-a7f4-b953e3b6c923" providerId="AD" clId="Web-{A4F7CEE2-86F8-88A6-A539-DB778C9AEEB8}" dt="2025-09-07T21:12:11.378" v="0"/>
          <ac:spMkLst>
            <pc:docMk/>
            <pc:sldMk cId="1320719874" sldId="299"/>
            <ac:spMk id="4" creationId="{620D0DC8-C509-8C63-9B40-8845A994DAF8}"/>
          </ac:spMkLst>
        </pc:spChg>
        <pc:spChg chg="mod ord">
          <ac:chgData name="Rumore, Mark" userId="S::mrumore@depaul.edu::f43cd98c-0a9a-4fa2-a7f4-b953e3b6c923" providerId="AD" clId="Web-{A4F7CEE2-86F8-88A6-A539-DB778C9AEEB8}" dt="2025-09-07T21:12:11.378" v="0"/>
          <ac:spMkLst>
            <pc:docMk/>
            <pc:sldMk cId="1320719874" sldId="299"/>
            <ac:spMk id="5" creationId="{EDBA2909-DD14-FCDA-76BD-A7FB66064125}"/>
          </ac:spMkLst>
        </pc:spChg>
      </pc:sldChg>
      <pc:sldChg chg="modSp mod modClrScheme chgLayout">
        <pc:chgData name="Rumore, Mark" userId="S::mrumore@depaul.edu::f43cd98c-0a9a-4fa2-a7f4-b953e3b6c923" providerId="AD" clId="Web-{A4F7CEE2-86F8-88A6-A539-DB778C9AEEB8}" dt="2025-09-07T21:12:11.378" v="0"/>
        <pc:sldMkLst>
          <pc:docMk/>
          <pc:sldMk cId="113360620" sldId="300"/>
        </pc:sldMkLst>
        <pc:spChg chg="mod ord">
          <ac:chgData name="Rumore, Mark" userId="S::mrumore@depaul.edu::f43cd98c-0a9a-4fa2-a7f4-b953e3b6c923" providerId="AD" clId="Web-{A4F7CEE2-86F8-88A6-A539-DB778C9AEEB8}" dt="2025-09-07T21:12:11.378" v="0"/>
          <ac:spMkLst>
            <pc:docMk/>
            <pc:sldMk cId="113360620" sldId="300"/>
            <ac:spMk id="4" creationId="{F2178DF4-CE3A-0CFE-543B-C6D2AF213A1E}"/>
          </ac:spMkLst>
        </pc:spChg>
        <pc:spChg chg="mod ord">
          <ac:chgData name="Rumore, Mark" userId="S::mrumore@depaul.edu::f43cd98c-0a9a-4fa2-a7f4-b953e3b6c923" providerId="AD" clId="Web-{A4F7CEE2-86F8-88A6-A539-DB778C9AEEB8}" dt="2025-09-07T21:12:11.378" v="0"/>
          <ac:spMkLst>
            <pc:docMk/>
            <pc:sldMk cId="113360620" sldId="300"/>
            <ac:spMk id="5" creationId="{F7C67A32-39D6-0172-413E-41C8A7416B9B}"/>
          </ac:spMkLst>
        </pc:spChg>
      </pc:sldChg>
      <pc:sldChg chg="modSp mod modClrScheme chgLayout">
        <pc:chgData name="Rumore, Mark" userId="S::mrumore@depaul.edu::f43cd98c-0a9a-4fa2-a7f4-b953e3b6c923" providerId="AD" clId="Web-{A4F7CEE2-86F8-88A6-A539-DB778C9AEEB8}" dt="2025-09-07T21:12:11.378" v="0"/>
        <pc:sldMkLst>
          <pc:docMk/>
          <pc:sldMk cId="65413642" sldId="301"/>
        </pc:sldMkLst>
        <pc:spChg chg="mod ord">
          <ac:chgData name="Rumore, Mark" userId="S::mrumore@depaul.edu::f43cd98c-0a9a-4fa2-a7f4-b953e3b6c923" providerId="AD" clId="Web-{A4F7CEE2-86F8-88A6-A539-DB778C9AEEB8}" dt="2025-09-07T21:12:11.378" v="0"/>
          <ac:spMkLst>
            <pc:docMk/>
            <pc:sldMk cId="65413642" sldId="301"/>
            <ac:spMk id="2" creationId="{AC1ACF4A-A420-6F18-DC1A-C6A62E0DFD63}"/>
          </ac:spMkLst>
        </pc:spChg>
        <pc:spChg chg="mod ord">
          <ac:chgData name="Rumore, Mark" userId="S::mrumore@depaul.edu::f43cd98c-0a9a-4fa2-a7f4-b953e3b6c923" providerId="AD" clId="Web-{A4F7CEE2-86F8-88A6-A539-DB778C9AEEB8}" dt="2025-09-07T21:12:11.378" v="0"/>
          <ac:spMkLst>
            <pc:docMk/>
            <pc:sldMk cId="65413642" sldId="301"/>
            <ac:spMk id="3" creationId="{7B77C62F-18AB-9F01-3059-1A0B4F49D220}"/>
          </ac:spMkLst>
        </pc:spChg>
      </pc:sldChg>
      <pc:sldChg chg="modSp mod modClrScheme chgLayout">
        <pc:chgData name="Rumore, Mark" userId="S::mrumore@depaul.edu::f43cd98c-0a9a-4fa2-a7f4-b953e3b6c923" providerId="AD" clId="Web-{A4F7CEE2-86F8-88A6-A539-DB778C9AEEB8}" dt="2025-09-07T21:12:11.378" v="0"/>
        <pc:sldMkLst>
          <pc:docMk/>
          <pc:sldMk cId="4256971818" sldId="302"/>
        </pc:sldMkLst>
        <pc:spChg chg="mod ord">
          <ac:chgData name="Rumore, Mark" userId="S::mrumore@depaul.edu::f43cd98c-0a9a-4fa2-a7f4-b953e3b6c923" providerId="AD" clId="Web-{A4F7CEE2-86F8-88A6-A539-DB778C9AEEB8}" dt="2025-09-07T21:12:11.378" v="0"/>
          <ac:spMkLst>
            <pc:docMk/>
            <pc:sldMk cId="4256971818" sldId="302"/>
            <ac:spMk id="2" creationId="{1CB3F8DE-259A-6454-2696-130621F6361A}"/>
          </ac:spMkLst>
        </pc:spChg>
        <pc:spChg chg="mod ord">
          <ac:chgData name="Rumore, Mark" userId="S::mrumore@depaul.edu::f43cd98c-0a9a-4fa2-a7f4-b953e3b6c923" providerId="AD" clId="Web-{A4F7CEE2-86F8-88A6-A539-DB778C9AEEB8}" dt="2025-09-07T21:12:11.378" v="0"/>
          <ac:spMkLst>
            <pc:docMk/>
            <pc:sldMk cId="4256971818" sldId="302"/>
            <ac:spMk id="3" creationId="{8B5A233E-3B99-3DFA-3A7B-0B02554EE1B4}"/>
          </ac:spMkLst>
        </pc:spChg>
      </pc:sldChg>
      <pc:sldChg chg="modSp mod modClrScheme chgLayout">
        <pc:chgData name="Rumore, Mark" userId="S::mrumore@depaul.edu::f43cd98c-0a9a-4fa2-a7f4-b953e3b6c923" providerId="AD" clId="Web-{A4F7CEE2-86F8-88A6-A539-DB778C9AEEB8}" dt="2025-09-07T21:12:11.378" v="0"/>
        <pc:sldMkLst>
          <pc:docMk/>
          <pc:sldMk cId="1446804290" sldId="303"/>
        </pc:sldMkLst>
        <pc:spChg chg="mod ord">
          <ac:chgData name="Rumore, Mark" userId="S::mrumore@depaul.edu::f43cd98c-0a9a-4fa2-a7f4-b953e3b6c923" providerId="AD" clId="Web-{A4F7CEE2-86F8-88A6-A539-DB778C9AEEB8}" dt="2025-09-07T21:12:11.378" v="0"/>
          <ac:spMkLst>
            <pc:docMk/>
            <pc:sldMk cId="1446804290" sldId="303"/>
            <ac:spMk id="4" creationId="{620D0DC8-C509-8C63-9B40-8845A994DAF8}"/>
          </ac:spMkLst>
        </pc:spChg>
        <pc:spChg chg="mod ord">
          <ac:chgData name="Rumore, Mark" userId="S::mrumore@depaul.edu::f43cd98c-0a9a-4fa2-a7f4-b953e3b6c923" providerId="AD" clId="Web-{A4F7CEE2-86F8-88A6-A539-DB778C9AEEB8}" dt="2025-09-07T21:12:11.378" v="0"/>
          <ac:spMkLst>
            <pc:docMk/>
            <pc:sldMk cId="1446804290" sldId="303"/>
            <ac:spMk id="5" creationId="{EDBA2909-DD14-FCDA-76BD-A7FB66064125}"/>
          </ac:spMkLst>
        </pc:spChg>
      </pc:sldChg>
      <pc:sldChg chg="modSp mod modClrScheme chgLayout">
        <pc:chgData name="Rumore, Mark" userId="S::mrumore@depaul.edu::f43cd98c-0a9a-4fa2-a7f4-b953e3b6c923" providerId="AD" clId="Web-{A4F7CEE2-86F8-88A6-A539-DB778C9AEEB8}" dt="2025-09-07T21:12:11.378" v="0"/>
        <pc:sldMkLst>
          <pc:docMk/>
          <pc:sldMk cId="3313868385" sldId="304"/>
        </pc:sldMkLst>
        <pc:spChg chg="mod ord">
          <ac:chgData name="Rumore, Mark" userId="S::mrumore@depaul.edu::f43cd98c-0a9a-4fa2-a7f4-b953e3b6c923" providerId="AD" clId="Web-{A4F7CEE2-86F8-88A6-A539-DB778C9AEEB8}" dt="2025-09-07T21:12:11.378" v="0"/>
          <ac:spMkLst>
            <pc:docMk/>
            <pc:sldMk cId="3313868385" sldId="304"/>
            <ac:spMk id="9" creationId="{ED632070-158E-4A58-3CDA-41D41CAC918E}"/>
          </ac:spMkLst>
        </pc:spChg>
        <pc:picChg chg="mod ord">
          <ac:chgData name="Rumore, Mark" userId="S::mrumore@depaul.edu::f43cd98c-0a9a-4fa2-a7f4-b953e3b6c923" providerId="AD" clId="Web-{A4F7CEE2-86F8-88A6-A539-DB778C9AEEB8}" dt="2025-09-07T21:12:11.378" v="0"/>
          <ac:picMkLst>
            <pc:docMk/>
            <pc:sldMk cId="3313868385" sldId="304"/>
            <ac:picMk id="8" creationId="{AA53F71E-82AD-03DC-57DD-3BA0CD636AD0}"/>
          </ac:picMkLst>
        </pc:picChg>
      </pc:sldChg>
      <pc:sldChg chg="modSp mod modClrScheme chgLayout">
        <pc:chgData name="Rumore, Mark" userId="S::mrumore@depaul.edu::f43cd98c-0a9a-4fa2-a7f4-b953e3b6c923" providerId="AD" clId="Web-{A4F7CEE2-86F8-88A6-A539-DB778C9AEEB8}" dt="2025-09-07T21:12:11.378" v="0"/>
        <pc:sldMkLst>
          <pc:docMk/>
          <pc:sldMk cId="857499875" sldId="305"/>
        </pc:sldMkLst>
        <pc:spChg chg="mod ord">
          <ac:chgData name="Rumore, Mark" userId="S::mrumore@depaul.edu::f43cd98c-0a9a-4fa2-a7f4-b953e3b6c923" providerId="AD" clId="Web-{A4F7CEE2-86F8-88A6-A539-DB778C9AEEB8}" dt="2025-09-07T21:12:11.378" v="0"/>
          <ac:spMkLst>
            <pc:docMk/>
            <pc:sldMk cId="857499875" sldId="305"/>
            <ac:spMk id="9" creationId="{ED632070-158E-4A58-3CDA-41D41CAC918E}"/>
          </ac:spMkLst>
        </pc:spChg>
        <pc:picChg chg="mod ord">
          <ac:chgData name="Rumore, Mark" userId="S::mrumore@depaul.edu::f43cd98c-0a9a-4fa2-a7f4-b953e3b6c923" providerId="AD" clId="Web-{A4F7CEE2-86F8-88A6-A539-DB778C9AEEB8}" dt="2025-09-07T21:12:11.378" v="0"/>
          <ac:picMkLst>
            <pc:docMk/>
            <pc:sldMk cId="857499875" sldId="305"/>
            <ac:picMk id="5" creationId="{A55ED271-58C3-1851-726B-B76377592296}"/>
          </ac:picMkLst>
        </pc:picChg>
      </pc:sldChg>
      <pc:sldChg chg="modSp mod modClrScheme chgLayout">
        <pc:chgData name="Rumore, Mark" userId="S::mrumore@depaul.edu::f43cd98c-0a9a-4fa2-a7f4-b953e3b6c923" providerId="AD" clId="Web-{A4F7CEE2-86F8-88A6-A539-DB778C9AEEB8}" dt="2025-09-07T21:12:11.378" v="0"/>
        <pc:sldMkLst>
          <pc:docMk/>
          <pc:sldMk cId="3058541163" sldId="306"/>
        </pc:sldMkLst>
        <pc:spChg chg="mod ord">
          <ac:chgData name="Rumore, Mark" userId="S::mrumore@depaul.edu::f43cd98c-0a9a-4fa2-a7f4-b953e3b6c923" providerId="AD" clId="Web-{A4F7CEE2-86F8-88A6-A539-DB778C9AEEB8}" dt="2025-09-07T21:12:11.378" v="0"/>
          <ac:spMkLst>
            <pc:docMk/>
            <pc:sldMk cId="3058541163" sldId="306"/>
            <ac:spMk id="2" creationId="{7948B0CE-E539-8556-26CC-01EBECDB208C}"/>
          </ac:spMkLst>
        </pc:spChg>
      </pc:sldChg>
      <pc:sldChg chg="modSp mod modClrScheme chgLayout">
        <pc:chgData name="Rumore, Mark" userId="S::mrumore@depaul.edu::f43cd98c-0a9a-4fa2-a7f4-b953e3b6c923" providerId="AD" clId="Web-{A4F7CEE2-86F8-88A6-A539-DB778C9AEEB8}" dt="2025-09-07T21:12:11.378" v="0"/>
        <pc:sldMkLst>
          <pc:docMk/>
          <pc:sldMk cId="4016913230" sldId="307"/>
        </pc:sldMkLst>
        <pc:spChg chg="mod ord">
          <ac:chgData name="Rumore, Mark" userId="S::mrumore@depaul.edu::f43cd98c-0a9a-4fa2-a7f4-b953e3b6c923" providerId="AD" clId="Web-{A4F7CEE2-86F8-88A6-A539-DB778C9AEEB8}" dt="2025-09-07T21:12:11.378" v="0"/>
          <ac:spMkLst>
            <pc:docMk/>
            <pc:sldMk cId="4016913230" sldId="307"/>
            <ac:spMk id="4" creationId="{620D0DC8-C509-8C63-9B40-8845A994DAF8}"/>
          </ac:spMkLst>
        </pc:spChg>
        <pc:spChg chg="mod ord">
          <ac:chgData name="Rumore, Mark" userId="S::mrumore@depaul.edu::f43cd98c-0a9a-4fa2-a7f4-b953e3b6c923" providerId="AD" clId="Web-{A4F7CEE2-86F8-88A6-A539-DB778C9AEEB8}" dt="2025-09-07T21:12:11.378" v="0"/>
          <ac:spMkLst>
            <pc:docMk/>
            <pc:sldMk cId="4016913230" sldId="307"/>
            <ac:spMk id="5" creationId="{EDBA2909-DD14-FCDA-76BD-A7FB66064125}"/>
          </ac:spMkLst>
        </pc:spChg>
      </pc:sldChg>
      <pc:sldChg chg="modSp mod modClrScheme chgLayout">
        <pc:chgData name="Rumore, Mark" userId="S::mrumore@depaul.edu::f43cd98c-0a9a-4fa2-a7f4-b953e3b6c923" providerId="AD" clId="Web-{A4F7CEE2-86F8-88A6-A539-DB778C9AEEB8}" dt="2025-09-07T21:12:11.378" v="0"/>
        <pc:sldMkLst>
          <pc:docMk/>
          <pc:sldMk cId="3094013966" sldId="308"/>
        </pc:sldMkLst>
        <pc:spChg chg="mod ord">
          <ac:chgData name="Rumore, Mark" userId="S::mrumore@depaul.edu::f43cd98c-0a9a-4fa2-a7f4-b953e3b6c923" providerId="AD" clId="Web-{A4F7CEE2-86F8-88A6-A539-DB778C9AEEB8}" dt="2025-09-07T21:12:11.378" v="0"/>
          <ac:spMkLst>
            <pc:docMk/>
            <pc:sldMk cId="3094013966" sldId="308"/>
            <ac:spMk id="2" creationId="{FA24D1D5-417D-507D-6636-416D43AAFE36}"/>
          </ac:spMkLst>
        </pc:spChg>
        <pc:spChg chg="mod ord">
          <ac:chgData name="Rumore, Mark" userId="S::mrumore@depaul.edu::f43cd98c-0a9a-4fa2-a7f4-b953e3b6c923" providerId="AD" clId="Web-{A4F7CEE2-86F8-88A6-A539-DB778C9AEEB8}" dt="2025-09-07T21:12:11.378" v="0"/>
          <ac:spMkLst>
            <pc:docMk/>
            <pc:sldMk cId="3094013966" sldId="308"/>
            <ac:spMk id="3" creationId="{4E4CD6CD-C262-E1E8-6AA6-0C253CA9CAF9}"/>
          </ac:spMkLst>
        </pc:spChg>
      </pc:sldChg>
      <pc:sldChg chg="modSp mod modClrScheme chgLayout">
        <pc:chgData name="Rumore, Mark" userId="S::mrumore@depaul.edu::f43cd98c-0a9a-4fa2-a7f4-b953e3b6c923" providerId="AD" clId="Web-{A4F7CEE2-86F8-88A6-A539-DB778C9AEEB8}" dt="2025-09-07T21:12:11.378" v="0"/>
        <pc:sldMkLst>
          <pc:docMk/>
          <pc:sldMk cId="1181231496" sldId="309"/>
        </pc:sldMkLst>
        <pc:spChg chg="mod ord">
          <ac:chgData name="Rumore, Mark" userId="S::mrumore@depaul.edu::f43cd98c-0a9a-4fa2-a7f4-b953e3b6c923" providerId="AD" clId="Web-{A4F7CEE2-86F8-88A6-A539-DB778C9AEEB8}" dt="2025-09-07T21:12:11.378" v="0"/>
          <ac:spMkLst>
            <pc:docMk/>
            <pc:sldMk cId="1181231496" sldId="309"/>
            <ac:spMk id="4" creationId="{620D0DC8-C509-8C63-9B40-8845A994DAF8}"/>
          </ac:spMkLst>
        </pc:spChg>
        <pc:spChg chg="mod ord">
          <ac:chgData name="Rumore, Mark" userId="S::mrumore@depaul.edu::f43cd98c-0a9a-4fa2-a7f4-b953e3b6c923" providerId="AD" clId="Web-{A4F7CEE2-86F8-88A6-A539-DB778C9AEEB8}" dt="2025-09-07T21:12:11.378" v="0"/>
          <ac:spMkLst>
            <pc:docMk/>
            <pc:sldMk cId="1181231496" sldId="309"/>
            <ac:spMk id="10" creationId="{9ADF24FB-C638-74F1-21F1-7FA4A4AFD4F6}"/>
          </ac:spMkLst>
        </pc:spChg>
      </pc:sldChg>
      <pc:sldChg chg="modSp mod modClrScheme chgLayout">
        <pc:chgData name="Rumore, Mark" userId="S::mrumore@depaul.edu::f43cd98c-0a9a-4fa2-a7f4-b953e3b6c923" providerId="AD" clId="Web-{A4F7CEE2-86F8-88A6-A539-DB778C9AEEB8}" dt="2025-09-07T21:12:11.378" v="0"/>
        <pc:sldMkLst>
          <pc:docMk/>
          <pc:sldMk cId="1623948949" sldId="310"/>
        </pc:sldMkLst>
        <pc:spChg chg="mod ord">
          <ac:chgData name="Rumore, Mark" userId="S::mrumore@depaul.edu::f43cd98c-0a9a-4fa2-a7f4-b953e3b6c923" providerId="AD" clId="Web-{A4F7CEE2-86F8-88A6-A539-DB778C9AEEB8}" dt="2025-09-07T21:12:11.378" v="0"/>
          <ac:spMkLst>
            <pc:docMk/>
            <pc:sldMk cId="1623948949" sldId="310"/>
            <ac:spMk id="4" creationId="{7D92EBFD-B269-62AB-0E31-D5532E70E1BE}"/>
          </ac:spMkLst>
        </pc:spChg>
      </pc:sldChg>
      <pc:sldChg chg="modSp mod modClrScheme chgLayout">
        <pc:chgData name="Rumore, Mark" userId="S::mrumore@depaul.edu::f43cd98c-0a9a-4fa2-a7f4-b953e3b6c923" providerId="AD" clId="Web-{A4F7CEE2-86F8-88A6-A539-DB778C9AEEB8}" dt="2025-09-07T21:12:11.378" v="0"/>
        <pc:sldMkLst>
          <pc:docMk/>
          <pc:sldMk cId="1533937586" sldId="311"/>
        </pc:sldMkLst>
        <pc:spChg chg="mod ord">
          <ac:chgData name="Rumore, Mark" userId="S::mrumore@depaul.edu::f43cd98c-0a9a-4fa2-a7f4-b953e3b6c923" providerId="AD" clId="Web-{A4F7CEE2-86F8-88A6-A539-DB778C9AEEB8}" dt="2025-09-07T21:12:11.378" v="0"/>
          <ac:spMkLst>
            <pc:docMk/>
            <pc:sldMk cId="1533937586" sldId="311"/>
            <ac:spMk id="2" creationId="{239B2EAD-BA40-433E-E8BA-FFDF8C842653}"/>
          </ac:spMkLst>
        </pc:spChg>
      </pc:sldChg>
      <pc:sldChg chg="modSp mod modClrScheme chgLayout">
        <pc:chgData name="Rumore, Mark" userId="S::mrumore@depaul.edu::f43cd98c-0a9a-4fa2-a7f4-b953e3b6c923" providerId="AD" clId="Web-{A4F7CEE2-86F8-88A6-A539-DB778C9AEEB8}" dt="2025-09-07T21:12:11.378" v="0"/>
        <pc:sldMkLst>
          <pc:docMk/>
          <pc:sldMk cId="1606945549" sldId="313"/>
        </pc:sldMkLst>
        <pc:spChg chg="mod ord">
          <ac:chgData name="Rumore, Mark" userId="S::mrumore@depaul.edu::f43cd98c-0a9a-4fa2-a7f4-b953e3b6c923" providerId="AD" clId="Web-{A4F7CEE2-86F8-88A6-A539-DB778C9AEEB8}" dt="2025-09-07T21:12:11.378" v="0"/>
          <ac:spMkLst>
            <pc:docMk/>
            <pc:sldMk cId="1606945549" sldId="313"/>
            <ac:spMk id="3" creationId="{83FBCA76-5DA2-A9A2-B406-7A0E45DD3D2C}"/>
          </ac:spMkLst>
        </pc:spChg>
        <pc:spChg chg="mod ord">
          <ac:chgData name="Rumore, Mark" userId="S::mrumore@depaul.edu::f43cd98c-0a9a-4fa2-a7f4-b953e3b6c923" providerId="AD" clId="Web-{A4F7CEE2-86F8-88A6-A539-DB778C9AEEB8}" dt="2025-09-07T21:12:11.378" v="0"/>
          <ac:spMkLst>
            <pc:docMk/>
            <pc:sldMk cId="1606945549" sldId="313"/>
            <ac:spMk id="4" creationId="{5445BA37-E120-42F2-F4D1-6A29397A3AC4}"/>
          </ac:spMkLst>
        </pc:spChg>
      </pc:sldChg>
      <pc:sldChg chg="modSp mod modClrScheme chgLayout">
        <pc:chgData name="Rumore, Mark" userId="S::mrumore@depaul.edu::f43cd98c-0a9a-4fa2-a7f4-b953e3b6c923" providerId="AD" clId="Web-{A4F7CEE2-86F8-88A6-A539-DB778C9AEEB8}" dt="2025-09-07T21:12:11.378" v="0"/>
        <pc:sldMkLst>
          <pc:docMk/>
          <pc:sldMk cId="1824133925" sldId="314"/>
        </pc:sldMkLst>
        <pc:spChg chg="mod ord">
          <ac:chgData name="Rumore, Mark" userId="S::mrumore@depaul.edu::f43cd98c-0a9a-4fa2-a7f4-b953e3b6c923" providerId="AD" clId="Web-{A4F7CEE2-86F8-88A6-A539-DB778C9AEEB8}" dt="2025-09-07T21:12:11.378" v="0"/>
          <ac:spMkLst>
            <pc:docMk/>
            <pc:sldMk cId="1824133925" sldId="314"/>
            <ac:spMk id="4" creationId="{31AB50AE-0A0F-819E-40A1-2E4E0D2CAEA9}"/>
          </ac:spMkLst>
        </pc:spChg>
        <pc:picChg chg="mod ord">
          <ac:chgData name="Rumore, Mark" userId="S::mrumore@depaul.edu::f43cd98c-0a9a-4fa2-a7f4-b953e3b6c923" providerId="AD" clId="Web-{A4F7CEE2-86F8-88A6-A539-DB778C9AEEB8}" dt="2025-09-07T21:12:11.378" v="0"/>
          <ac:picMkLst>
            <pc:docMk/>
            <pc:sldMk cId="1824133925" sldId="314"/>
            <ac:picMk id="7" creationId="{70C4F337-C426-868D-CB75-47C6ECE47126}"/>
          </ac:picMkLst>
        </pc:picChg>
      </pc:sldChg>
      <pc:sldChg chg="modSp mod modClrScheme chgLayout">
        <pc:chgData name="Rumore, Mark" userId="S::mrumore@depaul.edu::f43cd98c-0a9a-4fa2-a7f4-b953e3b6c923" providerId="AD" clId="Web-{A4F7CEE2-86F8-88A6-A539-DB778C9AEEB8}" dt="2025-09-07T21:12:11.378" v="0"/>
        <pc:sldMkLst>
          <pc:docMk/>
          <pc:sldMk cId="2966566979" sldId="315"/>
        </pc:sldMkLst>
        <pc:spChg chg="mod ord">
          <ac:chgData name="Rumore, Mark" userId="S::mrumore@depaul.edu::f43cd98c-0a9a-4fa2-a7f4-b953e3b6c923" providerId="AD" clId="Web-{A4F7CEE2-86F8-88A6-A539-DB778C9AEEB8}" dt="2025-09-07T21:12:11.378" v="0"/>
          <ac:spMkLst>
            <pc:docMk/>
            <pc:sldMk cId="2966566979" sldId="315"/>
            <ac:spMk id="2" creationId="{7CCE3687-28F5-DEC4-2D86-E1E1A015D83A}"/>
          </ac:spMkLst>
        </pc:spChg>
        <pc:spChg chg="mod ord">
          <ac:chgData name="Rumore, Mark" userId="S::mrumore@depaul.edu::f43cd98c-0a9a-4fa2-a7f4-b953e3b6c923" providerId="AD" clId="Web-{A4F7CEE2-86F8-88A6-A539-DB778C9AEEB8}" dt="2025-09-07T21:12:11.378" v="0"/>
          <ac:spMkLst>
            <pc:docMk/>
            <pc:sldMk cId="2966566979" sldId="315"/>
            <ac:spMk id="3" creationId="{2CDA0261-039F-2377-E06E-B7C0D9DB176A}"/>
          </ac:spMkLst>
        </pc:spChg>
      </pc:sldChg>
      <pc:sldChg chg="modSp mod modClrScheme chgLayout">
        <pc:chgData name="Rumore, Mark" userId="S::mrumore@depaul.edu::f43cd98c-0a9a-4fa2-a7f4-b953e3b6c923" providerId="AD" clId="Web-{A4F7CEE2-86F8-88A6-A539-DB778C9AEEB8}" dt="2025-09-07T21:12:11.378" v="0"/>
        <pc:sldMkLst>
          <pc:docMk/>
          <pc:sldMk cId="3508118498" sldId="316"/>
        </pc:sldMkLst>
        <pc:spChg chg="mod ord">
          <ac:chgData name="Rumore, Mark" userId="S::mrumore@depaul.edu::f43cd98c-0a9a-4fa2-a7f4-b953e3b6c923" providerId="AD" clId="Web-{A4F7CEE2-86F8-88A6-A539-DB778C9AEEB8}" dt="2025-09-07T21:12:11.378" v="0"/>
          <ac:spMkLst>
            <pc:docMk/>
            <pc:sldMk cId="3508118498" sldId="316"/>
            <ac:spMk id="2" creationId="{9FF3DDE3-9FBA-CED7-F427-9E5B85BE466F}"/>
          </ac:spMkLst>
        </pc:spChg>
      </pc:sldChg>
      <pc:sldChg chg="modSp mod modClrScheme chgLayout">
        <pc:chgData name="Rumore, Mark" userId="S::mrumore@depaul.edu::f43cd98c-0a9a-4fa2-a7f4-b953e3b6c923" providerId="AD" clId="Web-{A4F7CEE2-86F8-88A6-A539-DB778C9AEEB8}" dt="2025-09-07T21:12:11.378" v="0"/>
        <pc:sldMkLst>
          <pc:docMk/>
          <pc:sldMk cId="3682057608" sldId="317"/>
        </pc:sldMkLst>
        <pc:spChg chg="mod ord">
          <ac:chgData name="Rumore, Mark" userId="S::mrumore@depaul.edu::f43cd98c-0a9a-4fa2-a7f4-b953e3b6c923" providerId="AD" clId="Web-{A4F7CEE2-86F8-88A6-A539-DB778C9AEEB8}" dt="2025-09-07T21:12:11.378" v="0"/>
          <ac:spMkLst>
            <pc:docMk/>
            <pc:sldMk cId="3682057608" sldId="317"/>
            <ac:spMk id="2" creationId="{44DEDB0E-5055-5F44-659A-A8DC25D3F90D}"/>
          </ac:spMkLst>
        </pc:spChg>
      </pc:sldChg>
      <pc:sldChg chg="modSp mod modClrScheme chgLayout">
        <pc:chgData name="Rumore, Mark" userId="S::mrumore@depaul.edu::f43cd98c-0a9a-4fa2-a7f4-b953e3b6c923" providerId="AD" clId="Web-{A4F7CEE2-86F8-88A6-A539-DB778C9AEEB8}" dt="2025-09-07T21:12:11.378" v="0"/>
        <pc:sldMkLst>
          <pc:docMk/>
          <pc:sldMk cId="4058757168" sldId="318"/>
        </pc:sldMkLst>
        <pc:spChg chg="mod ord">
          <ac:chgData name="Rumore, Mark" userId="S::mrumore@depaul.edu::f43cd98c-0a9a-4fa2-a7f4-b953e3b6c923" providerId="AD" clId="Web-{A4F7CEE2-86F8-88A6-A539-DB778C9AEEB8}" dt="2025-09-07T21:12:11.378" v="0"/>
          <ac:spMkLst>
            <pc:docMk/>
            <pc:sldMk cId="4058757168" sldId="318"/>
            <ac:spMk id="2" creationId="{39FB179B-2CBC-404F-1442-42C4CBCCE5E6}"/>
          </ac:spMkLst>
        </pc:spChg>
      </pc:sldChg>
      <pc:sldChg chg="modSp mod modClrScheme chgLayout">
        <pc:chgData name="Rumore, Mark" userId="S::mrumore@depaul.edu::f43cd98c-0a9a-4fa2-a7f4-b953e3b6c923" providerId="AD" clId="Web-{A4F7CEE2-86F8-88A6-A539-DB778C9AEEB8}" dt="2025-09-07T21:12:11.378" v="0"/>
        <pc:sldMkLst>
          <pc:docMk/>
          <pc:sldMk cId="1052797072" sldId="319"/>
        </pc:sldMkLst>
        <pc:spChg chg="mod ord">
          <ac:chgData name="Rumore, Mark" userId="S::mrumore@depaul.edu::f43cd98c-0a9a-4fa2-a7f4-b953e3b6c923" providerId="AD" clId="Web-{A4F7CEE2-86F8-88A6-A539-DB778C9AEEB8}" dt="2025-09-07T21:12:11.378" v="0"/>
          <ac:spMkLst>
            <pc:docMk/>
            <pc:sldMk cId="1052797072" sldId="319"/>
            <ac:spMk id="2" creationId="{CDBE0FE1-BBFB-32D9-2D70-8920357BD7B3}"/>
          </ac:spMkLst>
        </pc:spChg>
      </pc:sldChg>
      <pc:sldChg chg="modSp mod modClrScheme chgLayout">
        <pc:chgData name="Rumore, Mark" userId="S::mrumore@depaul.edu::f43cd98c-0a9a-4fa2-a7f4-b953e3b6c923" providerId="AD" clId="Web-{A4F7CEE2-86F8-88A6-A539-DB778C9AEEB8}" dt="2025-09-07T21:12:11.378" v="0"/>
        <pc:sldMkLst>
          <pc:docMk/>
          <pc:sldMk cId="808967903" sldId="320"/>
        </pc:sldMkLst>
        <pc:spChg chg="mod ord">
          <ac:chgData name="Rumore, Mark" userId="S::mrumore@depaul.edu::f43cd98c-0a9a-4fa2-a7f4-b953e3b6c923" providerId="AD" clId="Web-{A4F7CEE2-86F8-88A6-A539-DB778C9AEEB8}" dt="2025-09-07T21:12:11.378" v="0"/>
          <ac:spMkLst>
            <pc:docMk/>
            <pc:sldMk cId="808967903" sldId="320"/>
            <ac:spMk id="2" creationId="{1C1FB65F-E48F-E22D-A001-3DD43D543494}"/>
          </ac:spMkLst>
        </pc:spChg>
      </pc:sldChg>
      <pc:sldChg chg="modSp mod modClrScheme chgLayout">
        <pc:chgData name="Rumore, Mark" userId="S::mrumore@depaul.edu::f43cd98c-0a9a-4fa2-a7f4-b953e3b6c923" providerId="AD" clId="Web-{A4F7CEE2-86F8-88A6-A539-DB778C9AEEB8}" dt="2025-09-07T21:12:11.378" v="0"/>
        <pc:sldMkLst>
          <pc:docMk/>
          <pc:sldMk cId="3069630955" sldId="321"/>
        </pc:sldMkLst>
        <pc:spChg chg="mod ord">
          <ac:chgData name="Rumore, Mark" userId="S::mrumore@depaul.edu::f43cd98c-0a9a-4fa2-a7f4-b953e3b6c923" providerId="AD" clId="Web-{A4F7CEE2-86F8-88A6-A539-DB778C9AEEB8}" dt="2025-09-07T21:12:11.378" v="0"/>
          <ac:spMkLst>
            <pc:docMk/>
            <pc:sldMk cId="3069630955" sldId="321"/>
            <ac:spMk id="2" creationId="{F9B1F0FB-65A0-2283-C029-3E64D12DFE8F}"/>
          </ac:spMkLst>
        </pc:spChg>
        <pc:spChg chg="mod ord">
          <ac:chgData name="Rumore, Mark" userId="S::mrumore@depaul.edu::f43cd98c-0a9a-4fa2-a7f4-b953e3b6c923" providerId="AD" clId="Web-{A4F7CEE2-86F8-88A6-A539-DB778C9AEEB8}" dt="2025-09-07T21:12:11.378" v="0"/>
          <ac:spMkLst>
            <pc:docMk/>
            <pc:sldMk cId="3069630955" sldId="321"/>
            <ac:spMk id="3" creationId="{83FBCA76-5DA2-A9A2-B406-7A0E45DD3D2C}"/>
          </ac:spMkLst>
        </pc:spChg>
      </pc:sldChg>
      <pc:sldChg chg="modSp mod modClrScheme chgLayout">
        <pc:chgData name="Rumore, Mark" userId="S::mrumore@depaul.edu::f43cd98c-0a9a-4fa2-a7f4-b953e3b6c923" providerId="AD" clId="Web-{A4F7CEE2-86F8-88A6-A539-DB778C9AEEB8}" dt="2025-09-07T21:12:11.378" v="0"/>
        <pc:sldMkLst>
          <pc:docMk/>
          <pc:sldMk cId="1094084649" sldId="322"/>
        </pc:sldMkLst>
        <pc:spChg chg="mod ord">
          <ac:chgData name="Rumore, Mark" userId="S::mrumore@depaul.edu::f43cd98c-0a9a-4fa2-a7f4-b953e3b6c923" providerId="AD" clId="Web-{A4F7CEE2-86F8-88A6-A539-DB778C9AEEB8}" dt="2025-09-07T21:12:11.378" v="0"/>
          <ac:spMkLst>
            <pc:docMk/>
            <pc:sldMk cId="1094084649" sldId="322"/>
            <ac:spMk id="2" creationId="{6E9F849F-95D7-28F6-3B5A-003F93E0C53E}"/>
          </ac:spMkLst>
        </pc:spChg>
        <pc:picChg chg="mod ord">
          <ac:chgData name="Rumore, Mark" userId="S::mrumore@depaul.edu::f43cd98c-0a9a-4fa2-a7f4-b953e3b6c923" providerId="AD" clId="Web-{A4F7CEE2-86F8-88A6-A539-DB778C9AEEB8}" dt="2025-09-07T21:12:11.378" v="0"/>
          <ac:picMkLst>
            <pc:docMk/>
            <pc:sldMk cId="1094084649" sldId="322"/>
            <ac:picMk id="7" creationId="{66E35206-7707-A2ED-1CC8-571DCA413E6C}"/>
          </ac:picMkLst>
        </pc:picChg>
      </pc:sldChg>
      <pc:sldChg chg="modSp mod modClrScheme chgLayout">
        <pc:chgData name="Rumore, Mark" userId="S::mrumore@depaul.edu::f43cd98c-0a9a-4fa2-a7f4-b953e3b6c923" providerId="AD" clId="Web-{A4F7CEE2-86F8-88A6-A539-DB778C9AEEB8}" dt="2025-09-07T21:12:11.378" v="0"/>
        <pc:sldMkLst>
          <pc:docMk/>
          <pc:sldMk cId="3820393455" sldId="323"/>
        </pc:sldMkLst>
        <pc:spChg chg="mod ord">
          <ac:chgData name="Rumore, Mark" userId="S::mrumore@depaul.edu::f43cd98c-0a9a-4fa2-a7f4-b953e3b6c923" providerId="AD" clId="Web-{A4F7CEE2-86F8-88A6-A539-DB778C9AEEB8}" dt="2025-09-07T21:12:11.378" v="0"/>
          <ac:spMkLst>
            <pc:docMk/>
            <pc:sldMk cId="3820393455" sldId="323"/>
            <ac:spMk id="4" creationId="{3824ED32-7D3D-E28B-AB19-4F8796CF7E3C}"/>
          </ac:spMkLst>
        </pc:spChg>
        <pc:spChg chg="mod ord">
          <ac:chgData name="Rumore, Mark" userId="S::mrumore@depaul.edu::f43cd98c-0a9a-4fa2-a7f4-b953e3b6c923" providerId="AD" clId="Web-{A4F7CEE2-86F8-88A6-A539-DB778C9AEEB8}" dt="2025-09-07T21:12:11.378" v="0"/>
          <ac:spMkLst>
            <pc:docMk/>
            <pc:sldMk cId="3820393455" sldId="323"/>
            <ac:spMk id="5" creationId="{826E6606-4229-6F4C-98B0-9639AC50C781}"/>
          </ac:spMkLst>
        </pc:spChg>
      </pc:sldChg>
      <pc:sldChg chg="modSp mod modClrScheme chgLayout">
        <pc:chgData name="Rumore, Mark" userId="S::mrumore@depaul.edu::f43cd98c-0a9a-4fa2-a7f4-b953e3b6c923" providerId="AD" clId="Web-{A4F7CEE2-86F8-88A6-A539-DB778C9AEEB8}" dt="2025-09-07T21:12:11.378" v="0"/>
        <pc:sldMkLst>
          <pc:docMk/>
          <pc:sldMk cId="3312001151" sldId="324"/>
        </pc:sldMkLst>
        <pc:spChg chg="mod ord">
          <ac:chgData name="Rumore, Mark" userId="S::mrumore@depaul.edu::f43cd98c-0a9a-4fa2-a7f4-b953e3b6c923" providerId="AD" clId="Web-{A4F7CEE2-86F8-88A6-A539-DB778C9AEEB8}" dt="2025-09-07T21:12:11.378" v="0"/>
          <ac:spMkLst>
            <pc:docMk/>
            <pc:sldMk cId="3312001151" sldId="324"/>
            <ac:spMk id="4" creationId="{67FE9A8F-E3EE-2FEA-FCBC-3A0FE53A5426}"/>
          </ac:spMkLst>
        </pc:spChg>
        <pc:spChg chg="mod ord">
          <ac:chgData name="Rumore, Mark" userId="S::mrumore@depaul.edu::f43cd98c-0a9a-4fa2-a7f4-b953e3b6c923" providerId="AD" clId="Web-{A4F7CEE2-86F8-88A6-A539-DB778C9AEEB8}" dt="2025-09-07T21:12:11.378" v="0"/>
          <ac:spMkLst>
            <pc:docMk/>
            <pc:sldMk cId="3312001151" sldId="324"/>
            <ac:spMk id="5" creationId="{61A5241F-980C-635E-FCC1-F1A37E1C6E96}"/>
          </ac:spMkLst>
        </pc:spChg>
      </pc:sldChg>
      <pc:sldChg chg="modSp mod modClrScheme chgLayout">
        <pc:chgData name="Rumore, Mark" userId="S::mrumore@depaul.edu::f43cd98c-0a9a-4fa2-a7f4-b953e3b6c923" providerId="AD" clId="Web-{A4F7CEE2-86F8-88A6-A539-DB778C9AEEB8}" dt="2025-09-07T21:12:11.378" v="0"/>
        <pc:sldMkLst>
          <pc:docMk/>
          <pc:sldMk cId="4005697850" sldId="325"/>
        </pc:sldMkLst>
        <pc:spChg chg="mod ord">
          <ac:chgData name="Rumore, Mark" userId="S::mrumore@depaul.edu::f43cd98c-0a9a-4fa2-a7f4-b953e3b6c923" providerId="AD" clId="Web-{A4F7CEE2-86F8-88A6-A539-DB778C9AEEB8}" dt="2025-09-07T21:12:11.378" v="0"/>
          <ac:spMkLst>
            <pc:docMk/>
            <pc:sldMk cId="4005697850" sldId="325"/>
            <ac:spMk id="2" creationId="{351E36B8-9B3E-5A5E-1EDD-35574DA47207}"/>
          </ac:spMkLst>
        </pc:spChg>
        <pc:spChg chg="mod ord">
          <ac:chgData name="Rumore, Mark" userId="S::mrumore@depaul.edu::f43cd98c-0a9a-4fa2-a7f4-b953e3b6c923" providerId="AD" clId="Web-{A4F7CEE2-86F8-88A6-A539-DB778C9AEEB8}" dt="2025-09-07T21:12:11.378" v="0"/>
          <ac:spMkLst>
            <pc:docMk/>
            <pc:sldMk cId="4005697850" sldId="325"/>
            <ac:spMk id="3" creationId="{9B9B0129-F463-F526-7AE4-F1B26CC901EA}"/>
          </ac:spMkLst>
        </pc:spChg>
      </pc:sldChg>
      <pc:sldChg chg="modSp mod modClrScheme chgLayout">
        <pc:chgData name="Rumore, Mark" userId="S::mrumore@depaul.edu::f43cd98c-0a9a-4fa2-a7f4-b953e3b6c923" providerId="AD" clId="Web-{A4F7CEE2-86F8-88A6-A539-DB778C9AEEB8}" dt="2025-09-07T21:12:11.378" v="0"/>
        <pc:sldMkLst>
          <pc:docMk/>
          <pc:sldMk cId="1861878103" sldId="326"/>
        </pc:sldMkLst>
        <pc:spChg chg="mod ord">
          <ac:chgData name="Rumore, Mark" userId="S::mrumore@depaul.edu::f43cd98c-0a9a-4fa2-a7f4-b953e3b6c923" providerId="AD" clId="Web-{A4F7CEE2-86F8-88A6-A539-DB778C9AEEB8}" dt="2025-09-07T21:12:11.378" v="0"/>
          <ac:spMkLst>
            <pc:docMk/>
            <pc:sldMk cId="1861878103" sldId="326"/>
            <ac:spMk id="2" creationId="{693970D7-5D41-FCD9-5A34-11403C336480}"/>
          </ac:spMkLst>
        </pc:spChg>
        <pc:spChg chg="mod ord">
          <ac:chgData name="Rumore, Mark" userId="S::mrumore@depaul.edu::f43cd98c-0a9a-4fa2-a7f4-b953e3b6c923" providerId="AD" clId="Web-{A4F7CEE2-86F8-88A6-A539-DB778C9AEEB8}" dt="2025-09-07T21:12:11.378" v="0"/>
          <ac:spMkLst>
            <pc:docMk/>
            <pc:sldMk cId="1861878103" sldId="326"/>
            <ac:spMk id="3" creationId="{3DCF7B28-0A06-3B63-7DB1-E0CDCB82003A}"/>
          </ac:spMkLst>
        </pc:spChg>
      </pc:sldChg>
      <pc:sldChg chg="modSp mod modClrScheme chgLayout">
        <pc:chgData name="Rumore, Mark" userId="S::mrumore@depaul.edu::f43cd98c-0a9a-4fa2-a7f4-b953e3b6c923" providerId="AD" clId="Web-{A4F7CEE2-86F8-88A6-A539-DB778C9AEEB8}" dt="2025-09-07T21:12:11.378" v="0"/>
        <pc:sldMkLst>
          <pc:docMk/>
          <pc:sldMk cId="2017772417" sldId="327"/>
        </pc:sldMkLst>
        <pc:spChg chg="mod ord">
          <ac:chgData name="Rumore, Mark" userId="S::mrumore@depaul.edu::f43cd98c-0a9a-4fa2-a7f4-b953e3b6c923" providerId="AD" clId="Web-{A4F7CEE2-86F8-88A6-A539-DB778C9AEEB8}" dt="2025-09-07T21:12:11.378" v="0"/>
          <ac:spMkLst>
            <pc:docMk/>
            <pc:sldMk cId="2017772417" sldId="327"/>
            <ac:spMk id="2" creationId="{B569A09D-AA67-D043-3881-456BE88D14EA}"/>
          </ac:spMkLst>
        </pc:spChg>
        <pc:spChg chg="mod ord">
          <ac:chgData name="Rumore, Mark" userId="S::mrumore@depaul.edu::f43cd98c-0a9a-4fa2-a7f4-b953e3b6c923" providerId="AD" clId="Web-{A4F7CEE2-86F8-88A6-A539-DB778C9AEEB8}" dt="2025-09-07T21:12:11.378" v="0"/>
          <ac:spMkLst>
            <pc:docMk/>
            <pc:sldMk cId="2017772417" sldId="327"/>
            <ac:spMk id="3" creationId="{9E044622-F582-4432-13EC-A71F01407145}"/>
          </ac:spMkLst>
        </pc:spChg>
      </pc:sldChg>
      <pc:sldChg chg="modSp mod modClrScheme chgLayout">
        <pc:chgData name="Rumore, Mark" userId="S::mrumore@depaul.edu::f43cd98c-0a9a-4fa2-a7f4-b953e3b6c923" providerId="AD" clId="Web-{A4F7CEE2-86F8-88A6-A539-DB778C9AEEB8}" dt="2025-09-07T21:12:11.378" v="0"/>
        <pc:sldMkLst>
          <pc:docMk/>
          <pc:sldMk cId="3554247116" sldId="328"/>
        </pc:sldMkLst>
        <pc:spChg chg="mod ord">
          <ac:chgData name="Rumore, Mark" userId="S::mrumore@depaul.edu::f43cd98c-0a9a-4fa2-a7f4-b953e3b6c923" providerId="AD" clId="Web-{A4F7CEE2-86F8-88A6-A539-DB778C9AEEB8}" dt="2025-09-07T21:12:11.378" v="0"/>
          <ac:spMkLst>
            <pc:docMk/>
            <pc:sldMk cId="3554247116" sldId="328"/>
            <ac:spMk id="2" creationId="{8272E602-589E-C9F9-1892-00C192686530}"/>
          </ac:spMkLst>
        </pc:spChg>
        <pc:spChg chg="mod ord">
          <ac:chgData name="Rumore, Mark" userId="S::mrumore@depaul.edu::f43cd98c-0a9a-4fa2-a7f4-b953e3b6c923" providerId="AD" clId="Web-{A4F7CEE2-86F8-88A6-A539-DB778C9AEEB8}" dt="2025-09-07T21:12:11.378" v="0"/>
          <ac:spMkLst>
            <pc:docMk/>
            <pc:sldMk cId="3554247116" sldId="328"/>
            <ac:spMk id="3" creationId="{F9C4F179-1B61-59FC-D7CE-A5B8B219FEF1}"/>
          </ac:spMkLst>
        </pc:spChg>
      </pc:sldChg>
      <pc:sldChg chg="modSp mod modClrScheme chgLayout">
        <pc:chgData name="Rumore, Mark" userId="S::mrumore@depaul.edu::f43cd98c-0a9a-4fa2-a7f4-b953e3b6c923" providerId="AD" clId="Web-{A4F7CEE2-86F8-88A6-A539-DB778C9AEEB8}" dt="2025-09-07T21:12:11.378" v="0"/>
        <pc:sldMkLst>
          <pc:docMk/>
          <pc:sldMk cId="30901702" sldId="329"/>
        </pc:sldMkLst>
        <pc:spChg chg="mod ord">
          <ac:chgData name="Rumore, Mark" userId="S::mrumore@depaul.edu::f43cd98c-0a9a-4fa2-a7f4-b953e3b6c923" providerId="AD" clId="Web-{A4F7CEE2-86F8-88A6-A539-DB778C9AEEB8}" dt="2025-09-07T21:12:11.378" v="0"/>
          <ac:spMkLst>
            <pc:docMk/>
            <pc:sldMk cId="30901702" sldId="329"/>
            <ac:spMk id="2" creationId="{78A944EC-5E7D-53CE-031B-527A382318FD}"/>
          </ac:spMkLst>
        </pc:spChg>
        <pc:spChg chg="mod ord">
          <ac:chgData name="Rumore, Mark" userId="S::mrumore@depaul.edu::f43cd98c-0a9a-4fa2-a7f4-b953e3b6c923" providerId="AD" clId="Web-{A4F7CEE2-86F8-88A6-A539-DB778C9AEEB8}" dt="2025-09-07T21:12:11.378" v="0"/>
          <ac:spMkLst>
            <pc:docMk/>
            <pc:sldMk cId="30901702" sldId="329"/>
            <ac:spMk id="3" creationId="{DCABCDCB-1C9A-2AAC-F28A-A8FACAE33E1A}"/>
          </ac:spMkLst>
        </pc:spChg>
      </pc:sldChg>
      <pc:sldChg chg="modSp mod modClrScheme chgLayout">
        <pc:chgData name="Rumore, Mark" userId="S::mrumore@depaul.edu::f43cd98c-0a9a-4fa2-a7f4-b953e3b6c923" providerId="AD" clId="Web-{A4F7CEE2-86F8-88A6-A539-DB778C9AEEB8}" dt="2025-09-07T21:12:11.378" v="0"/>
        <pc:sldMkLst>
          <pc:docMk/>
          <pc:sldMk cId="3718097994" sldId="2147378894"/>
        </pc:sldMkLst>
        <pc:spChg chg="mod ord">
          <ac:chgData name="Rumore, Mark" userId="S::mrumore@depaul.edu::f43cd98c-0a9a-4fa2-a7f4-b953e3b6c923" providerId="AD" clId="Web-{A4F7CEE2-86F8-88A6-A539-DB778C9AEEB8}" dt="2025-09-07T21:12:11.378" v="0"/>
          <ac:spMkLst>
            <pc:docMk/>
            <pc:sldMk cId="3718097994" sldId="2147378894"/>
            <ac:spMk id="2" creationId="{8D0CB1B3-549F-9274-C5E9-09A028393385}"/>
          </ac:spMkLst>
        </pc:spChg>
        <pc:spChg chg="mod ord">
          <ac:chgData name="Rumore, Mark" userId="S::mrumore@depaul.edu::f43cd98c-0a9a-4fa2-a7f4-b953e3b6c923" providerId="AD" clId="Web-{A4F7CEE2-86F8-88A6-A539-DB778C9AEEB8}" dt="2025-09-07T21:12:11.378" v="0"/>
          <ac:spMkLst>
            <pc:docMk/>
            <pc:sldMk cId="3718097994" sldId="2147378894"/>
            <ac:spMk id="3" creationId="{8B99C765-318E-6A78-8E1E-8ABD21CA9518}"/>
          </ac:spMkLst>
        </pc:spChg>
      </pc:sldChg>
      <pc:sldChg chg="modSp mod modClrScheme chgLayout">
        <pc:chgData name="Rumore, Mark" userId="S::mrumore@depaul.edu::f43cd98c-0a9a-4fa2-a7f4-b953e3b6c923" providerId="AD" clId="Web-{A4F7CEE2-86F8-88A6-A539-DB778C9AEEB8}" dt="2025-09-07T21:12:11.378" v="0"/>
        <pc:sldMkLst>
          <pc:docMk/>
          <pc:sldMk cId="549751663" sldId="2147378895"/>
        </pc:sldMkLst>
        <pc:spChg chg="mod ord">
          <ac:chgData name="Rumore, Mark" userId="S::mrumore@depaul.edu::f43cd98c-0a9a-4fa2-a7f4-b953e3b6c923" providerId="AD" clId="Web-{A4F7CEE2-86F8-88A6-A539-DB778C9AEEB8}" dt="2025-09-07T21:12:11.378" v="0"/>
          <ac:spMkLst>
            <pc:docMk/>
            <pc:sldMk cId="549751663" sldId="2147378895"/>
            <ac:spMk id="2" creationId="{0E48E827-8F3E-7447-7FFC-1EA0182E5C0E}"/>
          </ac:spMkLst>
        </pc:spChg>
        <pc:spChg chg="mod ord">
          <ac:chgData name="Rumore, Mark" userId="S::mrumore@depaul.edu::f43cd98c-0a9a-4fa2-a7f4-b953e3b6c923" providerId="AD" clId="Web-{A4F7CEE2-86F8-88A6-A539-DB778C9AEEB8}" dt="2025-09-07T21:12:11.378" v="0"/>
          <ac:spMkLst>
            <pc:docMk/>
            <pc:sldMk cId="549751663" sldId="2147378895"/>
            <ac:spMk id="3" creationId="{24D6A409-1FC2-9847-540F-42CBC1EBC94A}"/>
          </ac:spMkLst>
        </pc:spChg>
      </pc:sldChg>
      <pc:sldMasterChg chg="del delSldLayout">
        <pc:chgData name="Rumore, Mark" userId="S::mrumore@depaul.edu::f43cd98c-0a9a-4fa2-a7f4-b953e3b6c923" providerId="AD" clId="Web-{A4F7CEE2-86F8-88A6-A539-DB778C9AEEB8}" dt="2025-09-07T21:12:11.378" v="0"/>
        <pc:sldMasterMkLst>
          <pc:docMk/>
          <pc:sldMasterMk cId="1121399875" sldId="2147483660"/>
        </pc:sldMasterMkLst>
        <pc:sldLayoutChg chg="del">
          <pc:chgData name="Rumore, Mark" userId="S::mrumore@depaul.edu::f43cd98c-0a9a-4fa2-a7f4-b953e3b6c923" providerId="AD" clId="Web-{A4F7CEE2-86F8-88A6-A539-DB778C9AEEB8}" dt="2025-09-07T21:12:11.378" v="0"/>
          <pc:sldLayoutMkLst>
            <pc:docMk/>
            <pc:sldMasterMk cId="1121399875" sldId="2147483660"/>
            <pc:sldLayoutMk cId="3608934689" sldId="2147483661"/>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195604306" sldId="2147483662"/>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612056550" sldId="2147483663"/>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63838247" sldId="2147483664"/>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335457244" sldId="2147483665"/>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660682423" sldId="2147483666"/>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662798363" sldId="2147483667"/>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065588181" sldId="2147483668"/>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4023331093" sldId="2147483669"/>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678137911" sldId="2147483670"/>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664949314" sldId="2147483671"/>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751202197" sldId="2147483672"/>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4027252440" sldId="2147483673"/>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766162353" sldId="2147483674"/>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386112524" sldId="2147483675"/>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426698403" sldId="2147483676"/>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879177165" sldId="2147483677"/>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31199175" sldId="2147483678"/>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265188531" sldId="2147483679"/>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921685534" sldId="2147483680"/>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505803084" sldId="2147483681"/>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421890803" sldId="2147483682"/>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254234556" sldId="2147483683"/>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669492930" sldId="2147483684"/>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460852007" sldId="2147483685"/>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2972511795" sldId="2147483686"/>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551264502" sldId="2147483687"/>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603431852" sldId="2147483688"/>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111437237" sldId="2147483689"/>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3829791471" sldId="2147483690"/>
          </pc:sldLayoutMkLst>
        </pc:sldLayoutChg>
        <pc:sldLayoutChg chg="del">
          <pc:chgData name="Rumore, Mark" userId="S::mrumore@depaul.edu::f43cd98c-0a9a-4fa2-a7f4-b953e3b6c923" providerId="AD" clId="Web-{A4F7CEE2-86F8-88A6-A539-DB778C9AEEB8}" dt="2025-09-07T21:12:11.378" v="0"/>
          <pc:sldLayoutMkLst>
            <pc:docMk/>
            <pc:sldMasterMk cId="1121399875" sldId="2147483660"/>
            <pc:sldLayoutMk cId="877792271" sldId="2147483691"/>
          </pc:sldLayoutMkLst>
        </pc:sldLayoutChg>
      </pc:sldMasterChg>
      <pc:sldMasterChg chg="add addSldLayout modSldLayout">
        <pc:chgData name="Rumore, Mark" userId="S::mrumore@depaul.edu::f43cd98c-0a9a-4fa2-a7f4-b953e3b6c923" providerId="AD" clId="Web-{A4F7CEE2-86F8-88A6-A539-DB778C9AEEB8}" dt="2025-09-07T21:12:11.378" v="0"/>
        <pc:sldMasterMkLst>
          <pc:docMk/>
          <pc:sldMasterMk cId="2458668480" sldId="2147483692"/>
        </pc:sldMasterMkLst>
        <pc:sldLayoutChg chg="add mod replId">
          <pc:chgData name="Rumore, Mark" userId="S::mrumore@depaul.edu::f43cd98c-0a9a-4fa2-a7f4-b953e3b6c923" providerId="AD" clId="Web-{A4F7CEE2-86F8-88A6-A539-DB778C9AEEB8}" dt="2025-09-07T21:12:11.378" v="0"/>
          <pc:sldLayoutMkLst>
            <pc:docMk/>
            <pc:sldMasterMk cId="2458668480" sldId="2147483692"/>
            <pc:sldLayoutMk cId="2862721996" sldId="2147483693"/>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1910743816" sldId="2147483694"/>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2312985111" sldId="2147483695"/>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799754470" sldId="2147483696"/>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1296847293" sldId="2147483697"/>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2076854887" sldId="2147483698"/>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2435193180" sldId="2147483699"/>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3619826996" sldId="2147483700"/>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1757274470" sldId="2147483701"/>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159265017" sldId="2147483702"/>
          </pc:sldLayoutMkLst>
        </pc:sldLayoutChg>
        <pc:sldLayoutChg chg="add mod replId">
          <pc:chgData name="Rumore, Mark" userId="S::mrumore@depaul.edu::f43cd98c-0a9a-4fa2-a7f4-b953e3b6c923" providerId="AD" clId="Web-{A4F7CEE2-86F8-88A6-A539-DB778C9AEEB8}" dt="2025-09-07T21:12:11.378" v="0"/>
          <pc:sldLayoutMkLst>
            <pc:docMk/>
            <pc:sldMasterMk cId="2458668480" sldId="2147483692"/>
            <pc:sldLayoutMk cId="2757084180" sldId="2147483703"/>
          </pc:sldLayoutMkLst>
        </pc:sldLayoutChg>
      </pc:sldMasterChg>
    </pc:docChg>
  </pc:docChgLst>
  <pc:docChgLst>
    <pc:chgData name="Friedman Coby" userId="S::jacob.friedman@reyesccb.com::fc976498-a27b-484d-9ece-89b0377e022f" providerId="AD" clId="Web-{5B50248B-2A6F-B7D6-DE95-025920391B04}"/>
    <pc:docChg chg="addSld modSld sldOrd">
      <pc:chgData name="Friedman Coby" userId="S::jacob.friedman@reyesccb.com::fc976498-a27b-484d-9ece-89b0377e022f" providerId="AD" clId="Web-{5B50248B-2A6F-B7D6-DE95-025920391B04}" dt="2024-01-18T22:58:05.333" v="11" actId="20577"/>
      <pc:docMkLst>
        <pc:docMk/>
      </pc:docMkLst>
      <pc:sldChg chg="modSp new ord">
        <pc:chgData name="Friedman Coby" userId="S::jacob.friedman@reyesccb.com::fc976498-a27b-484d-9ece-89b0377e022f" providerId="AD" clId="Web-{5B50248B-2A6F-B7D6-DE95-025920391B04}" dt="2024-01-18T22:58:05.333" v="11" actId="20577"/>
        <pc:sldMkLst>
          <pc:docMk/>
          <pc:sldMk cId="30901702" sldId="329"/>
        </pc:sldMkLst>
      </pc:sldChg>
    </pc:docChg>
  </pc:docChgLst>
  <pc:docChgLst>
    <pc:chgData name="Rumore Mark" userId="83d1ae39-0e4d-4a39-a7ff-bd974a002808" providerId="ADAL" clId="{5FAC40D0-CB2A-468F-8EAF-74A6AFE92ADC}"/>
    <pc:docChg chg="undo custSel addSld delSld modSld sldOrd">
      <pc:chgData name="Rumore Mark" userId="83d1ae39-0e4d-4a39-a7ff-bd974a002808" providerId="ADAL" clId="{5FAC40D0-CB2A-468F-8EAF-74A6AFE92ADC}" dt="2023-12-18T16:29:24.209" v="5711"/>
      <pc:docMkLst>
        <pc:docMk/>
      </pc:docMkLst>
      <pc:sldChg chg="modNotesTx">
        <pc:chgData name="Rumore Mark" userId="83d1ae39-0e4d-4a39-a7ff-bd974a002808" providerId="ADAL" clId="{5FAC40D0-CB2A-468F-8EAF-74A6AFE92ADC}" dt="2023-12-13T16:04:09.233" v="1153" actId="20577"/>
        <pc:sldMkLst>
          <pc:docMk/>
          <pc:sldMk cId="2349894864" sldId="262"/>
        </pc:sldMkLst>
      </pc:sldChg>
      <pc:sldChg chg="modNotesTx">
        <pc:chgData name="Rumore Mark" userId="83d1ae39-0e4d-4a39-a7ff-bd974a002808" providerId="ADAL" clId="{5FAC40D0-CB2A-468F-8EAF-74A6AFE92ADC}" dt="2023-12-13T16:04:28.118" v="1205" actId="20577"/>
        <pc:sldMkLst>
          <pc:docMk/>
          <pc:sldMk cId="900777677" sldId="272"/>
        </pc:sldMkLst>
      </pc:sldChg>
      <pc:sldChg chg="modNotesTx">
        <pc:chgData name="Rumore Mark" userId="83d1ae39-0e4d-4a39-a7ff-bd974a002808" providerId="ADAL" clId="{5FAC40D0-CB2A-468F-8EAF-74A6AFE92ADC}" dt="2023-12-13T16:04:49.681" v="1298" actId="20577"/>
        <pc:sldMkLst>
          <pc:docMk/>
          <pc:sldMk cId="641364138" sldId="273"/>
        </pc:sldMkLst>
      </pc:sldChg>
      <pc:sldChg chg="modNotesTx">
        <pc:chgData name="Rumore Mark" userId="83d1ae39-0e4d-4a39-a7ff-bd974a002808" providerId="ADAL" clId="{5FAC40D0-CB2A-468F-8EAF-74A6AFE92ADC}" dt="2023-12-13T16:05:34.578" v="1544" actId="20577"/>
        <pc:sldMkLst>
          <pc:docMk/>
          <pc:sldMk cId="1101838552" sldId="274"/>
        </pc:sldMkLst>
      </pc:sldChg>
      <pc:sldChg chg="modNotesTx">
        <pc:chgData name="Rumore Mark" userId="83d1ae39-0e4d-4a39-a7ff-bd974a002808" providerId="ADAL" clId="{5FAC40D0-CB2A-468F-8EAF-74A6AFE92ADC}" dt="2023-12-13T16:06:28.765" v="1802" actId="20577"/>
        <pc:sldMkLst>
          <pc:docMk/>
          <pc:sldMk cId="1443395068" sldId="275"/>
        </pc:sldMkLst>
      </pc:sldChg>
      <pc:sldChg chg="modNotesTx">
        <pc:chgData name="Rumore Mark" userId="83d1ae39-0e4d-4a39-a7ff-bd974a002808" providerId="ADAL" clId="{5FAC40D0-CB2A-468F-8EAF-74A6AFE92ADC}" dt="2023-12-13T16:48:56.171" v="3428"/>
        <pc:sldMkLst>
          <pc:docMk/>
          <pc:sldMk cId="4132506434" sldId="276"/>
        </pc:sldMkLst>
      </pc:sldChg>
      <pc:sldChg chg="modNotesTx">
        <pc:chgData name="Rumore Mark" userId="83d1ae39-0e4d-4a39-a7ff-bd974a002808" providerId="ADAL" clId="{5FAC40D0-CB2A-468F-8EAF-74A6AFE92ADC}" dt="2023-12-13T16:08:45.270" v="2430" actId="20577"/>
        <pc:sldMkLst>
          <pc:docMk/>
          <pc:sldMk cId="1421937076" sldId="277"/>
        </pc:sldMkLst>
      </pc:sldChg>
      <pc:sldChg chg="modNotesTx">
        <pc:chgData name="Rumore Mark" userId="83d1ae39-0e4d-4a39-a7ff-bd974a002808" providerId="ADAL" clId="{5FAC40D0-CB2A-468F-8EAF-74A6AFE92ADC}" dt="2023-12-13T16:08:54.585" v="2437" actId="20577"/>
        <pc:sldMkLst>
          <pc:docMk/>
          <pc:sldMk cId="1378464246" sldId="278"/>
        </pc:sldMkLst>
      </pc:sldChg>
      <pc:sldChg chg="modNotesTx">
        <pc:chgData name="Rumore Mark" userId="83d1ae39-0e4d-4a39-a7ff-bd974a002808" providerId="ADAL" clId="{5FAC40D0-CB2A-468F-8EAF-74A6AFE92ADC}" dt="2023-12-13T16:08:59.835" v="2444" actId="20577"/>
        <pc:sldMkLst>
          <pc:docMk/>
          <pc:sldMk cId="1844957036" sldId="279"/>
        </pc:sldMkLst>
      </pc:sldChg>
      <pc:sldChg chg="modNotesTx">
        <pc:chgData name="Rumore Mark" userId="83d1ae39-0e4d-4a39-a7ff-bd974a002808" providerId="ADAL" clId="{5FAC40D0-CB2A-468F-8EAF-74A6AFE92ADC}" dt="2023-12-13T16:09:29.457" v="2566" actId="20577"/>
        <pc:sldMkLst>
          <pc:docMk/>
          <pc:sldMk cId="592947188" sldId="280"/>
        </pc:sldMkLst>
      </pc:sldChg>
      <pc:sldChg chg="modNotesTx">
        <pc:chgData name="Rumore Mark" userId="83d1ae39-0e4d-4a39-a7ff-bd974a002808" providerId="ADAL" clId="{5FAC40D0-CB2A-468F-8EAF-74A6AFE92ADC}" dt="2023-12-13T16:09:55.499" v="2669" actId="20577"/>
        <pc:sldMkLst>
          <pc:docMk/>
          <pc:sldMk cId="3798810705" sldId="281"/>
        </pc:sldMkLst>
      </pc:sldChg>
      <pc:sldChg chg="modNotesTx">
        <pc:chgData name="Rumore Mark" userId="83d1ae39-0e4d-4a39-a7ff-bd974a002808" providerId="ADAL" clId="{5FAC40D0-CB2A-468F-8EAF-74A6AFE92ADC}" dt="2023-12-13T16:06:53.822" v="1842" actId="20577"/>
        <pc:sldMkLst>
          <pc:docMk/>
          <pc:sldMk cId="1222676825" sldId="295"/>
        </pc:sldMkLst>
      </pc:sldChg>
      <pc:sldChg chg="addSp delSp modSp add mod ord modClrScheme chgLayout modNotesTx">
        <pc:chgData name="Rumore Mark" userId="83d1ae39-0e4d-4a39-a7ff-bd974a002808" providerId="ADAL" clId="{5FAC40D0-CB2A-468F-8EAF-74A6AFE92ADC}" dt="2023-12-13T16:51:34.497" v="3439"/>
        <pc:sldMkLst>
          <pc:docMk/>
          <pc:sldMk cId="1181231496" sldId="309"/>
        </pc:sldMkLst>
      </pc:sldChg>
      <pc:sldChg chg="addSp delSp modSp new mod modClrScheme chgLayout modNotesTx">
        <pc:chgData name="Rumore Mark" userId="83d1ae39-0e4d-4a39-a7ff-bd974a002808" providerId="ADAL" clId="{5FAC40D0-CB2A-468F-8EAF-74A6AFE92ADC}" dt="2023-12-13T16:00:17.788" v="469" actId="1076"/>
        <pc:sldMkLst>
          <pc:docMk/>
          <pc:sldMk cId="1623948949" sldId="310"/>
        </pc:sldMkLst>
      </pc:sldChg>
      <pc:sldChg chg="addSp modSp new mod modNotesTx">
        <pc:chgData name="Rumore Mark" userId="83d1ae39-0e4d-4a39-a7ff-bd974a002808" providerId="ADAL" clId="{5FAC40D0-CB2A-468F-8EAF-74A6AFE92ADC}" dt="2023-12-13T16:18:52.352" v="2890" actId="20577"/>
        <pc:sldMkLst>
          <pc:docMk/>
          <pc:sldMk cId="1533937586" sldId="311"/>
        </pc:sldMkLst>
      </pc:sldChg>
      <pc:sldChg chg="new del">
        <pc:chgData name="Rumore Mark" userId="83d1ae39-0e4d-4a39-a7ff-bd974a002808" providerId="ADAL" clId="{5FAC40D0-CB2A-468F-8EAF-74A6AFE92ADC}" dt="2023-12-13T16:40:50.526" v="3394" actId="47"/>
        <pc:sldMkLst>
          <pc:docMk/>
          <pc:sldMk cId="1298984877" sldId="312"/>
        </pc:sldMkLst>
      </pc:sldChg>
      <pc:sldChg chg="addSp delSp modSp new mod modClrScheme chgLayout modNotesTx">
        <pc:chgData name="Rumore Mark" userId="83d1ae39-0e4d-4a39-a7ff-bd974a002808" providerId="ADAL" clId="{5FAC40D0-CB2A-468F-8EAF-74A6AFE92ADC}" dt="2023-12-13T16:51:16.803" v="3436" actId="20577"/>
        <pc:sldMkLst>
          <pc:docMk/>
          <pc:sldMk cId="1606945549" sldId="313"/>
        </pc:sldMkLst>
      </pc:sldChg>
      <pc:sldChg chg="addSp delSp modSp new mod modClrScheme chgLayout modNotesTx">
        <pc:chgData name="Rumore Mark" userId="83d1ae39-0e4d-4a39-a7ff-bd974a002808" providerId="ADAL" clId="{5FAC40D0-CB2A-468F-8EAF-74A6AFE92ADC}" dt="2023-12-13T16:40:04.638" v="3393" actId="20577"/>
        <pc:sldMkLst>
          <pc:docMk/>
          <pc:sldMk cId="1824133925" sldId="314"/>
        </pc:sldMkLst>
      </pc:sldChg>
      <pc:sldChg chg="addSp modSp new mod modNotesTx">
        <pc:chgData name="Rumore Mark" userId="83d1ae39-0e4d-4a39-a7ff-bd974a002808" providerId="ADAL" clId="{5FAC40D0-CB2A-468F-8EAF-74A6AFE92ADC}" dt="2023-12-18T15:06:27.578" v="5019" actId="732"/>
        <pc:sldMkLst>
          <pc:docMk/>
          <pc:sldMk cId="2966566979" sldId="315"/>
        </pc:sldMkLst>
      </pc:sldChg>
      <pc:sldChg chg="addSp modSp new mod ord modNotesTx">
        <pc:chgData name="Rumore Mark" userId="83d1ae39-0e4d-4a39-a7ff-bd974a002808" providerId="ADAL" clId="{5FAC40D0-CB2A-468F-8EAF-74A6AFE92ADC}" dt="2023-12-13T16:53:34.798" v="3741"/>
        <pc:sldMkLst>
          <pc:docMk/>
          <pc:sldMk cId="3508118498" sldId="316"/>
        </pc:sldMkLst>
      </pc:sldChg>
      <pc:sldChg chg="addSp modSp new mod modNotesTx">
        <pc:chgData name="Rumore Mark" userId="83d1ae39-0e4d-4a39-a7ff-bd974a002808" providerId="ADAL" clId="{5FAC40D0-CB2A-468F-8EAF-74A6AFE92ADC}" dt="2023-12-13T16:55:48.783" v="3983" actId="20577"/>
        <pc:sldMkLst>
          <pc:docMk/>
          <pc:sldMk cId="3682057608" sldId="317"/>
        </pc:sldMkLst>
      </pc:sldChg>
      <pc:sldChg chg="addSp modSp new mod modNotesTx">
        <pc:chgData name="Rumore Mark" userId="83d1ae39-0e4d-4a39-a7ff-bd974a002808" providerId="ADAL" clId="{5FAC40D0-CB2A-468F-8EAF-74A6AFE92ADC}" dt="2023-12-13T16:57:02.874" v="4154" actId="20577"/>
        <pc:sldMkLst>
          <pc:docMk/>
          <pc:sldMk cId="4058757168" sldId="318"/>
        </pc:sldMkLst>
      </pc:sldChg>
      <pc:sldChg chg="addSp modSp new mod ord modNotesTx">
        <pc:chgData name="Rumore Mark" userId="83d1ae39-0e4d-4a39-a7ff-bd974a002808" providerId="ADAL" clId="{5FAC40D0-CB2A-468F-8EAF-74A6AFE92ADC}" dt="2023-12-13T16:58:26.273" v="4379"/>
        <pc:sldMkLst>
          <pc:docMk/>
          <pc:sldMk cId="1052797072" sldId="319"/>
        </pc:sldMkLst>
      </pc:sldChg>
      <pc:sldChg chg="addSp modSp new mod modNotesTx">
        <pc:chgData name="Rumore Mark" userId="83d1ae39-0e4d-4a39-a7ff-bd974a002808" providerId="ADAL" clId="{5FAC40D0-CB2A-468F-8EAF-74A6AFE92ADC}" dt="2023-12-13T17:00:32.898" v="4825" actId="1076"/>
        <pc:sldMkLst>
          <pc:docMk/>
          <pc:sldMk cId="808967903" sldId="320"/>
        </pc:sldMkLst>
      </pc:sldChg>
      <pc:sldChg chg="addSp delSp modSp add mod ord modClrScheme chgLayout modNotesTx">
        <pc:chgData name="Rumore Mark" userId="83d1ae39-0e4d-4a39-a7ff-bd974a002808" providerId="ADAL" clId="{5FAC40D0-CB2A-468F-8EAF-74A6AFE92ADC}" dt="2023-12-18T15:30:06.491" v="5345" actId="700"/>
        <pc:sldMkLst>
          <pc:docMk/>
          <pc:sldMk cId="3069630955" sldId="321"/>
        </pc:sldMkLst>
      </pc:sldChg>
      <pc:sldChg chg="addSp delSp modSp new mod modNotesTx">
        <pc:chgData name="Rumore Mark" userId="83d1ae39-0e4d-4a39-a7ff-bd974a002808" providerId="ADAL" clId="{5FAC40D0-CB2A-468F-8EAF-74A6AFE92ADC}" dt="2023-12-18T15:36:12.788" v="5403" actId="1076"/>
        <pc:sldMkLst>
          <pc:docMk/>
          <pc:sldMk cId="1094084649" sldId="322"/>
        </pc:sldMkLst>
      </pc:sldChg>
      <pc:sldChg chg="addSp delSp modSp new mod modClrScheme chgLayout modNotesTx">
        <pc:chgData name="Rumore Mark" userId="83d1ae39-0e4d-4a39-a7ff-bd974a002808" providerId="ADAL" clId="{5FAC40D0-CB2A-468F-8EAF-74A6AFE92ADC}" dt="2023-12-18T16:29:24.209" v="5711"/>
        <pc:sldMkLst>
          <pc:docMk/>
          <pc:sldMk cId="3820393455" sldId="323"/>
        </pc:sldMkLst>
      </pc:sldChg>
      <pc:sldChg chg="addSp delSp modSp new mod modClrScheme chgLayout modNotesTx">
        <pc:chgData name="Rumore Mark" userId="83d1ae39-0e4d-4a39-a7ff-bd974a002808" providerId="ADAL" clId="{5FAC40D0-CB2A-468F-8EAF-74A6AFE92ADC}" dt="2023-12-18T16:03:40.552" v="5574" actId="20577"/>
        <pc:sldMkLst>
          <pc:docMk/>
          <pc:sldMk cId="3312001151" sldId="324"/>
        </pc:sldMkLst>
      </pc:sldChg>
      <pc:sldChg chg="addSp modSp new mod modNotesTx">
        <pc:chgData name="Rumore Mark" userId="83d1ae39-0e4d-4a39-a7ff-bd974a002808" providerId="ADAL" clId="{5FAC40D0-CB2A-468F-8EAF-74A6AFE92ADC}" dt="2023-12-18T16:21:31.237" v="5673" actId="20577"/>
        <pc:sldMkLst>
          <pc:docMk/>
          <pc:sldMk cId="4005697850" sldId="325"/>
        </pc:sldMkLst>
      </pc:sldChg>
      <pc:sldChg chg="addSp modSp new mod modNotesTx">
        <pc:chgData name="Rumore Mark" userId="83d1ae39-0e4d-4a39-a7ff-bd974a002808" providerId="ADAL" clId="{5FAC40D0-CB2A-468F-8EAF-74A6AFE92ADC}" dt="2023-12-18T16:23:26.489" v="5696" actId="20577"/>
        <pc:sldMkLst>
          <pc:docMk/>
          <pc:sldMk cId="1861878103" sldId="326"/>
        </pc:sldMkLst>
      </pc:sldChg>
      <pc:sldChg chg="addSp modSp new mod">
        <pc:chgData name="Rumore Mark" userId="83d1ae39-0e4d-4a39-a7ff-bd974a002808" providerId="ADAL" clId="{5FAC40D0-CB2A-468F-8EAF-74A6AFE92ADC}" dt="2023-12-18T16:27:11.282" v="5703" actId="1076"/>
        <pc:sldMkLst>
          <pc:docMk/>
          <pc:sldMk cId="2017772417" sldId="327"/>
        </pc:sldMkLst>
      </pc:sldChg>
      <pc:sldChg chg="addSp modSp new mod modNotesTx">
        <pc:chgData name="Rumore Mark" userId="83d1ae39-0e4d-4a39-a7ff-bd974a002808" providerId="ADAL" clId="{5FAC40D0-CB2A-468F-8EAF-74A6AFE92ADC}" dt="2023-12-18T16:27:59.454" v="5709"/>
        <pc:sldMkLst>
          <pc:docMk/>
          <pc:sldMk cId="3554247116"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27F3F-8C4A-4561-9799-6E0D1FA5A257}" type="datetimeFigureOut">
              <a:rPr lang="en-US" smtClean="0"/>
              <a:t>9/7/2025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F64DF8-AD71-437A-B045-043B64DFE9BF}" type="slidenum">
              <a:rPr lang="en-US" smtClean="0"/>
              <a:t>‹#›</a:t>
            </a:fld>
            <a:endParaRPr lang="en-US"/>
          </a:p>
        </p:txBody>
      </p:sp>
    </p:spTree>
    <p:extLst>
      <p:ext uri="{BB962C8B-B14F-4D97-AF65-F5344CB8AC3E}">
        <p14:creationId xmlns:p14="http://schemas.microsoft.com/office/powerpoint/2010/main" val="4095137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pgfJj/fairnes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coursera.org/learn/machine-learning-modeling-pipelines-in-production/lecture/hBfzT/measuring-fairnes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coursera.org/learn/machine-learning-data-lifecycle-in-production/lecture/fXC7r/ml-metadata-in-action"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coursera.org/learn/machine-learning-data-lifecycle-in-production/lecture/fXC7r/ml-metadata-in-ac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coursera.org/learn/machine-learning-data-lifecycle-in-production/lecture/fXC7r/ml-metadata-in-action"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coursera.org/learn/machine-learning-data-lifecycle-in-production/lecture/fXC7r/ml-metadata-in-action"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coursera.org/learn/machine-learning-data-lifecycle-in-production/lecture/GlOLv/feature-stores" TargetMode="External"/><Relationship Id="rId7" Type="http://schemas.openxmlformats.org/officeDocument/2006/relationships/hyperlink" Target="https://www.coursera.org/learn/machine-learning-modeling-pipelines-in-production/lecture/9YEqS/mobile-iot-and-similar-use-cases"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www.coursera.org/learn/machine-learning-modeling-pipelines-in-production/supplement/e8Es8/dimensionality-reduction-techniques" TargetMode="External"/><Relationship Id="rId5" Type="http://schemas.openxmlformats.org/officeDocument/2006/relationships/hyperlink" Target="https://www.coursera.org/learn/machine-learning-modeling-pipelines-in-production/lecture/qp28U/other-techniques" TargetMode="External"/><Relationship Id="rId4" Type="http://schemas.openxmlformats.org/officeDocument/2006/relationships/hyperlink" Target="https://www.coursera.org/learn/machine-learning-modeling-pipelines-in-production/supplement/8KZY1/neural-architecture-search"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WAjyJ/benefits-and-process-of-quantiza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WAjyJ/benefits-and-process-of-quantization" TargetMode="External"/><Relationship Id="rId2" Type="http://schemas.openxmlformats.org/officeDocument/2006/relationships/slide" Target="../slides/slide50.xml"/><Relationship Id="rId1" Type="http://schemas.openxmlformats.org/officeDocument/2006/relationships/notesMaster" Target="../notesMasters/notesMaster1.xml"/><Relationship Id="rId6" Type="http://schemas.openxmlformats.org/officeDocument/2006/relationships/hyperlink" Target="https://www.coursera.org/learn/machine-learning-modeling-pipelines-in-production/supplement/Bp57F/quantization" TargetMode="External"/><Relationship Id="rId5" Type="http://schemas.openxmlformats.org/officeDocument/2006/relationships/hyperlink" Target="https://www.coursera.org/learn/machine-learning-modeling-pipelines-in-production/lecture/qjIZP/quantization-aware-training" TargetMode="External"/><Relationship Id="rId4" Type="http://schemas.openxmlformats.org/officeDocument/2006/relationships/hyperlink" Target="https://www.coursera.org/learn/machine-learning-modeling-pipelines-in-production/lecture/N7Ag2/post-training-quantization"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uNSOG/prun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ETjHt/distributed-training"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www.coursera.org/learn/machine-learning-modeling-pipelines-in-production/supplement/r5kXf/high-performance-modeling" TargetMode="External"/><Relationship Id="rId4" Type="http://schemas.openxmlformats.org/officeDocument/2006/relationships/hyperlink" Target="https://www.coursera.org/learn/machine-learning-modeling-pipelines-in-production/lecture/Nftd7/training-large-models-the-rise-of-giant-neural-nets-and-parallelism"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ETjHt/distributed-training"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Du3yL/teacher-and-student-network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oUY7N/model-performance-analysis"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s://www.coursera.org/learn/machine-learning-modeling-pipelines-in-production/lecture/zmoHr/continuous-evaluation-and-monitoring" TargetMode="External"/><Relationship Id="rId5" Type="http://schemas.openxmlformats.org/officeDocument/2006/relationships/hyperlink" Target="https://www.coursera.org/learn/machine-learning-modeling-pipelines-in-production/supplement/yeh8M/tensorflow-model-analysis" TargetMode="External"/><Relationship Id="rId4" Type="http://schemas.openxmlformats.org/officeDocument/2006/relationships/hyperlink" Target="https://www.coursera.org/learn/machine-learning-modeling-pipelines-in-production/lecture/Y7cgH/tfma-in-practice" TargetMode="Externa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zmoHr/continuous-evaluation-and-monitoring"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zmoHr/continuous-evaluation-and-monitoring"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M8LmL/introduction-to-tensorflow-model-analysi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8" Type="http://schemas.openxmlformats.org/officeDocument/2006/relationships/hyperlink" Target="https://www.coursera.org/learn/machine-learning-modeling-pipelines-in-production/lecture/CLjWf/model-remediation" TargetMode="External"/><Relationship Id="rId3" Type="http://schemas.openxmlformats.org/officeDocument/2006/relationships/hyperlink" Target="https://www.coursera.org/learn/machine-learning-modeling-pipelines-in-production/lecture/u5btt/model-debugging-overview" TargetMode="External"/><Relationship Id="rId7" Type="http://schemas.openxmlformats.org/officeDocument/2006/relationships/hyperlink" Target="https://www.coursera.org/learn/machine-learning-modeling-pipelines-in-production/supplement/adTGj/sensitivity-analysis-and-adversarial-attacks" TargetMode="External"/><Relationship Id="rId2" Type="http://schemas.openxmlformats.org/officeDocument/2006/relationships/slide" Target="../slides/slide65.xml"/><Relationship Id="rId1" Type="http://schemas.openxmlformats.org/officeDocument/2006/relationships/notesMaster" Target="../notesMasters/notesMaster1.xml"/><Relationship Id="rId6" Type="http://schemas.openxmlformats.org/officeDocument/2006/relationships/hyperlink" Target="https://www.coursera.org/learn/machine-learning-modeling-pipelines-in-production/lecture/f5d4s/residual-analysis" TargetMode="External"/><Relationship Id="rId5" Type="http://schemas.openxmlformats.org/officeDocument/2006/relationships/hyperlink" Target="https://www.coursera.org/learn/machine-learning-modeling-pipelines-in-production/lecture/BFo52/adversarial-attack-demo" TargetMode="External"/><Relationship Id="rId4" Type="http://schemas.openxmlformats.org/officeDocument/2006/relationships/hyperlink" Target="https://www.coursera.org/learn/machine-learning-modeling-pipelines-in-production/lecture/hNeuv/benchmark-models" TargetMode="External"/><Relationship Id="rId9" Type="http://schemas.openxmlformats.org/officeDocument/2006/relationships/hyperlink" Target="https://www.coursera.org/learn/machine-learning-modeling-pipelines-in-production/supplement/Xq3VS/model-remediation-and-fairness"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www.coursera.org/learn/machine-learning-modeling-pipelines-in-production/lecture/5zgvl/model-agnostic-methods" TargetMode="External"/><Relationship Id="rId2" Type="http://schemas.openxmlformats.org/officeDocument/2006/relationships/slide" Target="../slides/slide67.xml"/><Relationship Id="rId1" Type="http://schemas.openxmlformats.org/officeDocument/2006/relationships/notesMaster" Target="../notesMasters/notesMaster1.xml"/><Relationship Id="rId4" Type="http://schemas.openxmlformats.org/officeDocument/2006/relationships/hyperlink" Target="https://www.coursera.org/learn/machine-learning-modeling-pipelines-in-production/lecture/GqUer/permutation-feature-importance"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www.coursera.org/learn/deploying-machine-learning-models-in-production/lecture/TR0xn/introduction-to-model-serving" TargetMode="External"/><Relationship Id="rId7" Type="http://schemas.openxmlformats.org/officeDocument/2006/relationships/hyperlink" Target="https://www.coursera.org/learn/deploying-machine-learning-models-in-production/supplement/gs9WU/documentation-on-model-servers"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www.coursera.org/learn/deploying-machine-learning-models-in-production/lecture/lrgPu/model-servers-other-providers" TargetMode="External"/><Relationship Id="rId5" Type="http://schemas.openxmlformats.org/officeDocument/2006/relationships/hyperlink" Target="https://www.coursera.org/learn/deploying-machine-learning-models-in-production/lecture/RFhkt/improving-prediction-latency-and-reducing-resource-costs" TargetMode="External"/><Relationship Id="rId4" Type="http://schemas.openxmlformats.org/officeDocument/2006/relationships/hyperlink" Target="https://www.analyticsvidhya.com/blog/2022/05/a-complete-guide-for-deploying-ml-models-in-docker/" TargetMode="Externa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9C18E0-6D33-F17F-9361-9A66FB0659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0C5C1-868E-5A23-8463-87625E3216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6A1F11-6AC9-C0F9-25EE-4A37BE68BFF7}"/>
              </a:ext>
            </a:extLst>
          </p:cNvPr>
          <p:cNvSpPr>
            <a:spLocks noGrp="1"/>
          </p:cNvSpPr>
          <p:nvPr>
            <p:ph type="body" idx="1"/>
          </p:nvPr>
        </p:nvSpPr>
        <p:spPr/>
        <p:txBody>
          <a:bodyPr/>
          <a:lstStyle/>
          <a:p>
            <a:endParaRPr lang="en-US">
              <a:ea typeface="Calibri"/>
              <a:cs typeface="Calibri" panose="020F0502020204030204"/>
            </a:endParaRPr>
          </a:p>
        </p:txBody>
      </p:sp>
      <p:sp>
        <p:nvSpPr>
          <p:cNvPr id="4" name="Slide Number Placeholder 3">
            <a:extLst>
              <a:ext uri="{FF2B5EF4-FFF2-40B4-BE49-F238E27FC236}">
                <a16:creationId xmlns:a16="http://schemas.microsoft.com/office/drawing/2014/main" id="{5D3B4224-803E-7E38-F2C4-855A878C121A}"/>
              </a:ext>
            </a:extLst>
          </p:cNvPr>
          <p:cNvSpPr>
            <a:spLocks noGrp="1"/>
          </p:cNvSpPr>
          <p:nvPr>
            <p:ph type="sldNum" sz="quarter" idx="5"/>
          </p:nvPr>
        </p:nvSpPr>
        <p:spPr/>
        <p:txBody>
          <a:bodyPr/>
          <a:lstStyle/>
          <a:p>
            <a:fld id="{26FF8667-2AF9-4024-9148-47FC891FF061}" type="slidenum">
              <a:rPr lang="en-US" smtClean="0"/>
              <a:t>3</a:t>
            </a:fld>
            <a:endParaRPr lang="en-US"/>
          </a:p>
        </p:txBody>
      </p:sp>
    </p:spTree>
    <p:extLst>
      <p:ext uri="{BB962C8B-B14F-4D97-AF65-F5344CB8AC3E}">
        <p14:creationId xmlns:p14="http://schemas.microsoft.com/office/powerpoint/2010/main" val="100833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Fairness | Coursera</a:t>
            </a:r>
            <a:endParaRPr lang="en-US"/>
          </a:p>
          <a:p>
            <a:r>
              <a:rPr lang="en-US">
                <a:hlinkClick r:id="rId4"/>
              </a:rPr>
              <a:t>Measuring Fairness | Coursera</a:t>
            </a:r>
            <a:endParaRPr lang="en-US"/>
          </a:p>
          <a:p>
            <a:r>
              <a:rPr lang="en-US"/>
              <a:t>So important in today’s world. We want to always commit to ETHICAL fairness and STATISTICAL fairness. We would rather build a model that takes 3 months and is perfect than roll something out in a week that will cause more harm than good. Remind the business of this if they are ever pushing too hard on results that will not meet our ETHICAL/STATISTICAL requirements as a team. </a:t>
            </a:r>
          </a:p>
        </p:txBody>
      </p:sp>
      <p:sp>
        <p:nvSpPr>
          <p:cNvPr id="4" name="Slide Number Placeholder 3"/>
          <p:cNvSpPr>
            <a:spLocks noGrp="1"/>
          </p:cNvSpPr>
          <p:nvPr>
            <p:ph type="sldNum" sz="quarter" idx="5"/>
          </p:nvPr>
        </p:nvSpPr>
        <p:spPr/>
        <p:txBody>
          <a:bodyPr/>
          <a:lstStyle/>
          <a:p>
            <a:fld id="{38F64DF8-AD71-437A-B045-043B64DFE9BF}" type="slidenum">
              <a:rPr lang="en-US" smtClean="0"/>
              <a:t>13</a:t>
            </a:fld>
            <a:endParaRPr lang="en-US"/>
          </a:p>
        </p:txBody>
      </p:sp>
    </p:spTree>
    <p:extLst>
      <p:ext uri="{BB962C8B-B14F-4D97-AF65-F5344CB8AC3E}">
        <p14:creationId xmlns:p14="http://schemas.microsoft.com/office/powerpoint/2010/main" val="176108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ML engineers, when starting a project, keep the end in mind, do we need real time processing or batch? </a:t>
            </a:r>
          </a:p>
        </p:txBody>
      </p:sp>
      <p:sp>
        <p:nvSpPr>
          <p:cNvPr id="4" name="Slide Number Placeholder 3"/>
          <p:cNvSpPr>
            <a:spLocks noGrp="1"/>
          </p:cNvSpPr>
          <p:nvPr>
            <p:ph type="sldNum" sz="quarter" idx="5"/>
          </p:nvPr>
        </p:nvSpPr>
        <p:spPr/>
        <p:txBody>
          <a:bodyPr/>
          <a:lstStyle/>
          <a:p>
            <a:fld id="{38F64DF8-AD71-437A-B045-043B64DFE9BF}" type="slidenum">
              <a:rPr lang="en-US" smtClean="0"/>
              <a:t>14</a:t>
            </a:fld>
            <a:endParaRPr lang="en-US"/>
          </a:p>
        </p:txBody>
      </p:sp>
    </p:spTree>
    <p:extLst>
      <p:ext uri="{BB962C8B-B14F-4D97-AF65-F5344CB8AC3E}">
        <p14:creationId xmlns:p14="http://schemas.microsoft.com/office/powerpoint/2010/main" val="4141383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a:t>
            </a:r>
          </a:p>
        </p:txBody>
      </p:sp>
      <p:sp>
        <p:nvSpPr>
          <p:cNvPr id="4" name="Slide Number Placeholder 3"/>
          <p:cNvSpPr>
            <a:spLocks noGrp="1"/>
          </p:cNvSpPr>
          <p:nvPr>
            <p:ph type="sldNum" sz="quarter" idx="5"/>
          </p:nvPr>
        </p:nvSpPr>
        <p:spPr/>
        <p:txBody>
          <a:bodyPr/>
          <a:lstStyle/>
          <a:p>
            <a:fld id="{38F64DF8-AD71-437A-B045-043B64DFE9BF}" type="slidenum">
              <a:rPr lang="en-US" smtClean="0"/>
              <a:t>15</a:t>
            </a:fld>
            <a:endParaRPr lang="en-US"/>
          </a:p>
        </p:txBody>
      </p:sp>
    </p:spTree>
    <p:extLst>
      <p:ext uri="{BB962C8B-B14F-4D97-AF65-F5344CB8AC3E}">
        <p14:creationId xmlns:p14="http://schemas.microsoft.com/office/powerpoint/2010/main" val="1992373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a:t>
            </a:r>
          </a:p>
        </p:txBody>
      </p:sp>
      <p:sp>
        <p:nvSpPr>
          <p:cNvPr id="4" name="Slide Number Placeholder 3"/>
          <p:cNvSpPr>
            <a:spLocks noGrp="1"/>
          </p:cNvSpPr>
          <p:nvPr>
            <p:ph type="sldNum" sz="quarter" idx="5"/>
          </p:nvPr>
        </p:nvSpPr>
        <p:spPr/>
        <p:txBody>
          <a:bodyPr/>
          <a:lstStyle/>
          <a:p>
            <a:fld id="{38F64DF8-AD71-437A-B045-043B64DFE9BF}" type="slidenum">
              <a:rPr lang="en-US" smtClean="0"/>
              <a:t>16</a:t>
            </a:fld>
            <a:endParaRPr lang="en-US"/>
          </a:p>
        </p:txBody>
      </p:sp>
    </p:spTree>
    <p:extLst>
      <p:ext uri="{BB962C8B-B14F-4D97-AF65-F5344CB8AC3E}">
        <p14:creationId xmlns:p14="http://schemas.microsoft.com/office/powerpoint/2010/main" val="1386522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Which skew do you have? Why? It matters on how we can fix it. Some simple formulas to think of </a:t>
            </a:r>
          </a:p>
        </p:txBody>
      </p:sp>
      <p:sp>
        <p:nvSpPr>
          <p:cNvPr id="4" name="Slide Number Placeholder 3"/>
          <p:cNvSpPr>
            <a:spLocks noGrp="1"/>
          </p:cNvSpPr>
          <p:nvPr>
            <p:ph type="sldNum" sz="quarter" idx="5"/>
          </p:nvPr>
        </p:nvSpPr>
        <p:spPr/>
        <p:txBody>
          <a:bodyPr/>
          <a:lstStyle/>
          <a:p>
            <a:fld id="{38F64DF8-AD71-437A-B045-043B64DFE9BF}" type="slidenum">
              <a:rPr lang="en-US" smtClean="0"/>
              <a:t>17</a:t>
            </a:fld>
            <a:endParaRPr lang="en-US"/>
          </a:p>
        </p:txBody>
      </p:sp>
    </p:spTree>
    <p:extLst>
      <p:ext uri="{BB962C8B-B14F-4D97-AF65-F5344CB8AC3E}">
        <p14:creationId xmlns:p14="http://schemas.microsoft.com/office/powerpoint/2010/main" val="2610940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Skew detection and where to solve for it, this is how the component of the pipeline works</a:t>
            </a:r>
          </a:p>
        </p:txBody>
      </p:sp>
      <p:sp>
        <p:nvSpPr>
          <p:cNvPr id="4" name="Slide Number Placeholder 3"/>
          <p:cNvSpPr>
            <a:spLocks noGrp="1"/>
          </p:cNvSpPr>
          <p:nvPr>
            <p:ph type="sldNum" sz="quarter" idx="5"/>
          </p:nvPr>
        </p:nvSpPr>
        <p:spPr/>
        <p:txBody>
          <a:bodyPr/>
          <a:lstStyle/>
          <a:p>
            <a:fld id="{38F64DF8-AD71-437A-B045-043B64DFE9BF}" type="slidenum">
              <a:rPr lang="en-US" smtClean="0"/>
              <a:t>18</a:t>
            </a:fld>
            <a:endParaRPr lang="en-US"/>
          </a:p>
        </p:txBody>
      </p:sp>
    </p:spTree>
    <p:extLst>
      <p:ext uri="{BB962C8B-B14F-4D97-AF65-F5344CB8AC3E}">
        <p14:creationId xmlns:p14="http://schemas.microsoft.com/office/powerpoint/2010/main" val="345064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19</a:t>
            </a:fld>
            <a:endParaRPr lang="en-US"/>
          </a:p>
        </p:txBody>
      </p:sp>
    </p:spTree>
    <p:extLst>
      <p:ext uri="{BB962C8B-B14F-4D97-AF65-F5344CB8AC3E}">
        <p14:creationId xmlns:p14="http://schemas.microsoft.com/office/powerpoint/2010/main" val="4023992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20</a:t>
            </a:fld>
            <a:endParaRPr lang="en-US"/>
          </a:p>
        </p:txBody>
      </p:sp>
    </p:spTree>
    <p:extLst>
      <p:ext uri="{BB962C8B-B14F-4D97-AF65-F5344CB8AC3E}">
        <p14:creationId xmlns:p14="http://schemas.microsoft.com/office/powerpoint/2010/main" val="1382511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Somethings to consider in a pipeline, if you cache data it may be quicker during training because it does not have to fetch each time</a:t>
            </a:r>
          </a:p>
        </p:txBody>
      </p:sp>
      <p:sp>
        <p:nvSpPr>
          <p:cNvPr id="4" name="Slide Number Placeholder 3"/>
          <p:cNvSpPr>
            <a:spLocks noGrp="1"/>
          </p:cNvSpPr>
          <p:nvPr>
            <p:ph type="sldNum" sz="quarter" idx="5"/>
          </p:nvPr>
        </p:nvSpPr>
        <p:spPr/>
        <p:txBody>
          <a:bodyPr/>
          <a:lstStyle/>
          <a:p>
            <a:fld id="{38F64DF8-AD71-437A-B045-043B64DFE9BF}" type="slidenum">
              <a:rPr lang="en-US" smtClean="0"/>
              <a:t>21</a:t>
            </a:fld>
            <a:endParaRPr lang="en-US"/>
          </a:p>
        </p:txBody>
      </p:sp>
    </p:spTree>
    <p:extLst>
      <p:ext uri="{BB962C8B-B14F-4D97-AF65-F5344CB8AC3E}">
        <p14:creationId xmlns:p14="http://schemas.microsoft.com/office/powerpoint/2010/main" val="2533285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24</a:t>
            </a:fld>
            <a:endParaRPr lang="en-US"/>
          </a:p>
        </p:txBody>
      </p:sp>
    </p:spTree>
    <p:extLst>
      <p:ext uri="{BB962C8B-B14F-4D97-AF65-F5344CB8AC3E}">
        <p14:creationId xmlns:p14="http://schemas.microsoft.com/office/powerpoint/2010/main" val="4212121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Academia vs production level ml. we can see here that what you may use in a formal research setting generally has better data and less reasons for a full ml pipeline</a:t>
            </a:r>
          </a:p>
        </p:txBody>
      </p:sp>
      <p:sp>
        <p:nvSpPr>
          <p:cNvPr id="4" name="Slide Number Placeholder 3"/>
          <p:cNvSpPr>
            <a:spLocks noGrp="1"/>
          </p:cNvSpPr>
          <p:nvPr>
            <p:ph type="sldNum" sz="quarter" idx="5"/>
          </p:nvPr>
        </p:nvSpPr>
        <p:spPr/>
        <p:txBody>
          <a:bodyPr/>
          <a:lstStyle/>
          <a:p>
            <a:fld id="{38F64DF8-AD71-437A-B045-043B64DFE9BF}" type="slidenum">
              <a:rPr lang="en-US" smtClean="0"/>
              <a:t>5</a:t>
            </a:fld>
            <a:endParaRPr lang="en-US"/>
          </a:p>
        </p:txBody>
      </p:sp>
    </p:spTree>
    <p:extLst>
      <p:ext uri="{BB962C8B-B14F-4D97-AF65-F5344CB8AC3E}">
        <p14:creationId xmlns:p14="http://schemas.microsoft.com/office/powerpoint/2010/main" val="1976376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Split to example gen, then calculates stats, schema gen infers types. </a:t>
            </a:r>
          </a:p>
          <a:p>
            <a:r>
              <a:rPr lang="en-US"/>
              <a:t>Example validator will validate</a:t>
            </a:r>
          </a:p>
          <a:p>
            <a:r>
              <a:rPr lang="en-US"/>
              <a:t>Transform does feature </a:t>
            </a:r>
            <a:r>
              <a:rPr lang="en-US" err="1"/>
              <a:t>eng</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a:t>
            </a:r>
            <a:endParaRPr lang="en-US"/>
          </a:p>
          <a:p>
            <a:endParaRPr lang="en-US"/>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25</a:t>
            </a:fld>
            <a:endParaRPr lang="en-US"/>
          </a:p>
        </p:txBody>
      </p:sp>
    </p:spTree>
    <p:extLst>
      <p:ext uri="{BB962C8B-B14F-4D97-AF65-F5344CB8AC3E}">
        <p14:creationId xmlns:p14="http://schemas.microsoft.com/office/powerpoint/2010/main" val="30795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d3c33hcgiwev3.cloudfront.net/tE0lZgdTRriNJWYHU2a4Fw.processed/full/720p/index.mp4?Expires=1701993600&amp;Signature=IWaU~lyxg5WgG18pz-vQcwOJqml6HyWaTUNwuE5yunbLjGFgvuNlq1U9xLIUJMEgueX~yLudtZ4f9Zvjhphlxf7DylKA~tkt3xUlxRLqQ7fEa3ocbMmqNkbjU7Lq24bjGbNWI-fYKo3rssLZTaekkvQE7u5X8GRJko-O4FSp3SI_&amp;Key-Pair-Id=APKAJLTNE6QMUY6HBC5A</a:t>
            </a:r>
            <a:endParaRPr lang="en-US"/>
          </a:p>
          <a:p>
            <a:endParaRPr lang="en-US"/>
          </a:p>
          <a:p>
            <a:r>
              <a:rPr lang="en-US"/>
              <a:t>Inside transform component from last slide. </a:t>
            </a:r>
          </a:p>
          <a:p>
            <a:endParaRPr lang="en-US"/>
          </a:p>
          <a:p>
            <a:r>
              <a:rPr lang="en-US"/>
              <a:t>Transform uses user code, the graph is what is fed to trainer. </a:t>
            </a:r>
          </a:p>
        </p:txBody>
      </p:sp>
      <p:sp>
        <p:nvSpPr>
          <p:cNvPr id="4" name="Slide Number Placeholder 3"/>
          <p:cNvSpPr>
            <a:spLocks noGrp="1"/>
          </p:cNvSpPr>
          <p:nvPr>
            <p:ph type="sldNum" sz="quarter" idx="5"/>
          </p:nvPr>
        </p:nvSpPr>
        <p:spPr/>
        <p:txBody>
          <a:bodyPr/>
          <a:lstStyle/>
          <a:p>
            <a:fld id="{38F64DF8-AD71-437A-B045-043B64DFE9BF}" type="slidenum">
              <a:rPr lang="en-US" smtClean="0"/>
              <a:t>26</a:t>
            </a:fld>
            <a:endParaRPr lang="en-US"/>
          </a:p>
        </p:txBody>
      </p:sp>
    </p:spTree>
    <p:extLst>
      <p:ext uri="{BB962C8B-B14F-4D97-AF65-F5344CB8AC3E}">
        <p14:creationId xmlns:p14="http://schemas.microsoft.com/office/powerpoint/2010/main" val="2642910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 transform deeper, raw data gets transformed in first graph, then processed data get puts in model training graph. </a:t>
            </a:r>
          </a:p>
          <a:p>
            <a:r>
              <a:rPr lang="en-US"/>
              <a:t>Transform </a:t>
            </a:r>
            <a:r>
              <a:rPr lang="en-US" err="1"/>
              <a:t>api</a:t>
            </a:r>
            <a:r>
              <a:rPr lang="en-US"/>
              <a:t>, use </a:t>
            </a:r>
            <a:r>
              <a:rPr lang="en-US" err="1"/>
              <a:t>apache</a:t>
            </a:r>
            <a:r>
              <a:rPr lang="en-US"/>
              <a:t> beam for processing. </a:t>
            </a:r>
          </a:p>
          <a:p>
            <a:endParaRPr lang="en-US"/>
          </a:p>
          <a:p>
            <a:r>
              <a:rPr lang="en-US"/>
              <a:t>So the transform graph and trained graph serve predictions</a:t>
            </a:r>
          </a:p>
        </p:txBody>
      </p:sp>
      <p:sp>
        <p:nvSpPr>
          <p:cNvPr id="4" name="Slide Number Placeholder 3"/>
          <p:cNvSpPr>
            <a:spLocks noGrp="1"/>
          </p:cNvSpPr>
          <p:nvPr>
            <p:ph type="sldNum" sz="quarter" idx="5"/>
          </p:nvPr>
        </p:nvSpPr>
        <p:spPr/>
        <p:txBody>
          <a:bodyPr/>
          <a:lstStyle/>
          <a:p>
            <a:fld id="{38F64DF8-AD71-437A-B045-043B64DFE9BF}" type="slidenum">
              <a:rPr lang="en-US" smtClean="0"/>
              <a:t>27</a:t>
            </a:fld>
            <a:endParaRPr lang="en-US"/>
          </a:p>
        </p:txBody>
      </p:sp>
    </p:spTree>
    <p:extLst>
      <p:ext uri="{BB962C8B-B14F-4D97-AF65-F5344CB8AC3E}">
        <p14:creationId xmlns:p14="http://schemas.microsoft.com/office/powerpoint/2010/main" val="2042907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Inside transform but how the analyzers work. </a:t>
            </a:r>
          </a:p>
          <a:p>
            <a:r>
              <a:rPr lang="en-US"/>
              <a:t>Example: if we do min max we have to do it over the whole dataset so this is only done once over the training set so then we can use in real time. This is saved to a tensor graph.</a:t>
            </a:r>
          </a:p>
        </p:txBody>
      </p:sp>
      <p:sp>
        <p:nvSpPr>
          <p:cNvPr id="4" name="Slide Number Placeholder 3"/>
          <p:cNvSpPr>
            <a:spLocks noGrp="1"/>
          </p:cNvSpPr>
          <p:nvPr>
            <p:ph type="sldNum" sz="quarter" idx="5"/>
          </p:nvPr>
        </p:nvSpPr>
        <p:spPr/>
        <p:txBody>
          <a:bodyPr/>
          <a:lstStyle/>
          <a:p>
            <a:fld id="{38F64DF8-AD71-437A-B045-043B64DFE9BF}" type="slidenum">
              <a:rPr lang="en-US" smtClean="0"/>
              <a:t>28</a:t>
            </a:fld>
            <a:endParaRPr lang="en-US"/>
          </a:p>
        </p:txBody>
      </p:sp>
    </p:spTree>
    <p:extLst>
      <p:ext uri="{BB962C8B-B14F-4D97-AF65-F5344CB8AC3E}">
        <p14:creationId xmlns:p14="http://schemas.microsoft.com/office/powerpoint/2010/main" val="1665100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a graph that is our feature engineering, then we run it over the data that we want to analyze. What need these graphs for is that so later when we run it through individual examples we will develop a response. We do this so we don’t have to do a pass over the whole dataset later on</a:t>
            </a:r>
          </a:p>
          <a:p>
            <a:endParaRPr lang="en-US"/>
          </a:p>
          <a:p>
            <a:r>
              <a:rPr lang="en-US"/>
              <a:t>This stops from training and serving skew</a:t>
            </a:r>
          </a:p>
        </p:txBody>
      </p:sp>
      <p:sp>
        <p:nvSpPr>
          <p:cNvPr id="4" name="Slide Number Placeholder 3"/>
          <p:cNvSpPr>
            <a:spLocks noGrp="1"/>
          </p:cNvSpPr>
          <p:nvPr>
            <p:ph type="sldNum" sz="quarter" idx="5"/>
          </p:nvPr>
        </p:nvSpPr>
        <p:spPr/>
        <p:txBody>
          <a:bodyPr/>
          <a:lstStyle/>
          <a:p>
            <a:fld id="{38F64DF8-AD71-437A-B045-043B64DFE9BF}" type="slidenum">
              <a:rPr lang="en-US" smtClean="0"/>
              <a:t>29</a:t>
            </a:fld>
            <a:endParaRPr lang="en-US"/>
          </a:p>
        </p:txBody>
      </p:sp>
    </p:spTree>
    <p:extLst>
      <p:ext uri="{BB962C8B-B14F-4D97-AF65-F5344CB8AC3E}">
        <p14:creationId xmlns:p14="http://schemas.microsoft.com/office/powerpoint/2010/main" val="37352416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30</a:t>
            </a:fld>
            <a:endParaRPr lang="en-US"/>
          </a:p>
        </p:txBody>
      </p:sp>
    </p:spTree>
    <p:extLst>
      <p:ext uri="{BB962C8B-B14F-4D97-AF65-F5344CB8AC3E}">
        <p14:creationId xmlns:p14="http://schemas.microsoft.com/office/powerpoint/2010/main" val="1808907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31</a:t>
            </a:fld>
            <a:endParaRPr lang="en-US"/>
          </a:p>
        </p:txBody>
      </p:sp>
    </p:spTree>
    <p:extLst>
      <p:ext uri="{BB962C8B-B14F-4D97-AF65-F5344CB8AC3E}">
        <p14:creationId xmlns:p14="http://schemas.microsoft.com/office/powerpoint/2010/main" val="1337070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hello world video to see an example of how implemented.</a:t>
            </a:r>
          </a:p>
        </p:txBody>
      </p:sp>
      <p:sp>
        <p:nvSpPr>
          <p:cNvPr id="4" name="Slide Number Placeholder 3"/>
          <p:cNvSpPr>
            <a:spLocks noGrp="1"/>
          </p:cNvSpPr>
          <p:nvPr>
            <p:ph type="sldNum" sz="quarter" idx="5"/>
          </p:nvPr>
        </p:nvSpPr>
        <p:spPr/>
        <p:txBody>
          <a:bodyPr/>
          <a:lstStyle/>
          <a:p>
            <a:fld id="{38F64DF8-AD71-437A-B045-043B64DFE9BF}" type="slidenum">
              <a:rPr lang="en-US" smtClean="0"/>
              <a:t>32</a:t>
            </a:fld>
            <a:endParaRPr lang="en-US"/>
          </a:p>
        </p:txBody>
      </p:sp>
    </p:spTree>
    <p:extLst>
      <p:ext uri="{BB962C8B-B14F-4D97-AF65-F5344CB8AC3E}">
        <p14:creationId xmlns:p14="http://schemas.microsoft.com/office/powerpoint/2010/main" val="2176307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space, 2 </a:t>
            </a:r>
            <a:r>
              <a:rPr lang="en-US" err="1"/>
              <a:t>featutes</a:t>
            </a:r>
            <a:r>
              <a:rPr lang="en-US"/>
              <a:t> 2 dimensions and so forth</a:t>
            </a:r>
          </a:p>
          <a:p>
            <a:r>
              <a:rPr lang="en-US"/>
              <a:t>We want to reduce unneeded features for inference costs as well as reduce storage costs</a:t>
            </a:r>
          </a:p>
          <a:p>
            <a:r>
              <a:rPr lang="en-US"/>
              <a:t>Also is more intuitive for others to understand</a:t>
            </a:r>
          </a:p>
        </p:txBody>
      </p:sp>
      <p:sp>
        <p:nvSpPr>
          <p:cNvPr id="4" name="Slide Number Placeholder 3"/>
          <p:cNvSpPr>
            <a:spLocks noGrp="1"/>
          </p:cNvSpPr>
          <p:nvPr>
            <p:ph type="sldNum" sz="quarter" idx="5"/>
          </p:nvPr>
        </p:nvSpPr>
        <p:spPr/>
        <p:txBody>
          <a:bodyPr/>
          <a:lstStyle/>
          <a:p>
            <a:fld id="{38F64DF8-AD71-437A-B045-043B64DFE9BF}" type="slidenum">
              <a:rPr lang="en-US" smtClean="0"/>
              <a:t>34</a:t>
            </a:fld>
            <a:endParaRPr lang="en-US"/>
          </a:p>
        </p:txBody>
      </p:sp>
    </p:spTree>
    <p:extLst>
      <p:ext uri="{BB962C8B-B14F-4D97-AF65-F5344CB8AC3E}">
        <p14:creationId xmlns:p14="http://schemas.microsoft.com/office/powerpoint/2010/main" val="387456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35</a:t>
            </a:fld>
            <a:endParaRPr lang="en-US"/>
          </a:p>
        </p:txBody>
      </p:sp>
    </p:spTree>
    <p:extLst>
      <p:ext uri="{BB962C8B-B14F-4D97-AF65-F5344CB8AC3E}">
        <p14:creationId xmlns:p14="http://schemas.microsoft.com/office/powerpoint/2010/main" val="3581615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track where the data is from, provenance is the order of it throughout the process, and lineage is where the data is from. This is important for debugging at scale.</a:t>
            </a:r>
          </a:p>
        </p:txBody>
      </p:sp>
      <p:sp>
        <p:nvSpPr>
          <p:cNvPr id="4" name="Slide Number Placeholder 3"/>
          <p:cNvSpPr>
            <a:spLocks noGrp="1"/>
          </p:cNvSpPr>
          <p:nvPr>
            <p:ph type="sldNum" sz="quarter" idx="5"/>
          </p:nvPr>
        </p:nvSpPr>
        <p:spPr/>
        <p:txBody>
          <a:bodyPr/>
          <a:lstStyle/>
          <a:p>
            <a:fld id="{38F64DF8-AD71-437A-B045-043B64DFE9BF}" type="slidenum">
              <a:rPr lang="en-US" smtClean="0"/>
              <a:t>6</a:t>
            </a:fld>
            <a:endParaRPr lang="en-US"/>
          </a:p>
        </p:txBody>
      </p:sp>
    </p:spTree>
    <p:extLst>
      <p:ext uri="{BB962C8B-B14F-4D97-AF65-F5344CB8AC3E}">
        <p14:creationId xmlns:p14="http://schemas.microsoft.com/office/powerpoint/2010/main" val="27920530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Filter method is very common, we can use correlation to figure out which ones to remove. Matrix helps visually.</a:t>
            </a:r>
          </a:p>
          <a:p>
            <a:endParaRPr lang="en-US"/>
          </a:p>
          <a:p>
            <a:r>
              <a:rPr lang="en-US"/>
              <a:t>There are a lot of different correlation metrics so make sure to pick the right one for feature correlation</a:t>
            </a:r>
          </a:p>
        </p:txBody>
      </p:sp>
      <p:sp>
        <p:nvSpPr>
          <p:cNvPr id="4" name="Slide Number Placeholder 3"/>
          <p:cNvSpPr>
            <a:spLocks noGrp="1"/>
          </p:cNvSpPr>
          <p:nvPr>
            <p:ph type="sldNum" sz="quarter" idx="5"/>
          </p:nvPr>
        </p:nvSpPr>
        <p:spPr/>
        <p:txBody>
          <a:bodyPr/>
          <a:lstStyle/>
          <a:p>
            <a:fld id="{38F64DF8-AD71-437A-B045-043B64DFE9BF}" type="slidenum">
              <a:rPr lang="en-US" smtClean="0"/>
              <a:t>36</a:t>
            </a:fld>
            <a:endParaRPr lang="en-US"/>
          </a:p>
        </p:txBody>
      </p:sp>
    </p:spTree>
    <p:extLst>
      <p:ext uri="{BB962C8B-B14F-4D97-AF65-F5344CB8AC3E}">
        <p14:creationId xmlns:p14="http://schemas.microsoft.com/office/powerpoint/2010/main" val="3454635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37</a:t>
            </a:fld>
            <a:endParaRPr lang="en-US"/>
          </a:p>
        </p:txBody>
      </p:sp>
    </p:spTree>
    <p:extLst>
      <p:ext uri="{BB962C8B-B14F-4D97-AF65-F5344CB8AC3E}">
        <p14:creationId xmlns:p14="http://schemas.microsoft.com/office/powerpoint/2010/main" val="3478126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Wrapper methods use a model, which take the results and train a subset of the data on the model and pick the best features from there</a:t>
            </a:r>
          </a:p>
        </p:txBody>
      </p:sp>
      <p:sp>
        <p:nvSpPr>
          <p:cNvPr id="4" name="Slide Number Placeholder 3"/>
          <p:cNvSpPr>
            <a:spLocks noGrp="1"/>
          </p:cNvSpPr>
          <p:nvPr>
            <p:ph type="sldNum" sz="quarter" idx="5"/>
          </p:nvPr>
        </p:nvSpPr>
        <p:spPr/>
        <p:txBody>
          <a:bodyPr/>
          <a:lstStyle/>
          <a:p>
            <a:fld id="{38F64DF8-AD71-437A-B045-043B64DFE9BF}" type="slidenum">
              <a:rPr lang="en-US" smtClean="0"/>
              <a:t>38</a:t>
            </a:fld>
            <a:endParaRPr lang="en-US"/>
          </a:p>
        </p:txBody>
      </p:sp>
    </p:spTree>
    <p:extLst>
      <p:ext uri="{BB962C8B-B14F-4D97-AF65-F5344CB8AC3E}">
        <p14:creationId xmlns:p14="http://schemas.microsoft.com/office/powerpoint/2010/main" val="3404520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a greedy method that starts with one feature and then evaluates the performance by adding each of the features until it gives the best </a:t>
            </a:r>
          </a:p>
        </p:txBody>
      </p:sp>
      <p:sp>
        <p:nvSpPr>
          <p:cNvPr id="4" name="Slide Number Placeholder 3"/>
          <p:cNvSpPr>
            <a:spLocks noGrp="1"/>
          </p:cNvSpPr>
          <p:nvPr>
            <p:ph type="sldNum" sz="quarter" idx="5"/>
          </p:nvPr>
        </p:nvSpPr>
        <p:spPr/>
        <p:txBody>
          <a:bodyPr/>
          <a:lstStyle/>
          <a:p>
            <a:fld id="{38F64DF8-AD71-437A-B045-043B64DFE9BF}" type="slidenum">
              <a:rPr lang="en-US" smtClean="0"/>
              <a:t>39</a:t>
            </a:fld>
            <a:endParaRPr lang="en-US"/>
          </a:p>
        </p:txBody>
      </p:sp>
    </p:spTree>
    <p:extLst>
      <p:ext uri="{BB962C8B-B14F-4D97-AF65-F5344CB8AC3E}">
        <p14:creationId xmlns:p14="http://schemas.microsoft.com/office/powerpoint/2010/main" val="2812991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Opposite of forward elimination</a:t>
            </a:r>
          </a:p>
        </p:txBody>
      </p:sp>
      <p:sp>
        <p:nvSpPr>
          <p:cNvPr id="4" name="Slide Number Placeholder 3"/>
          <p:cNvSpPr>
            <a:spLocks noGrp="1"/>
          </p:cNvSpPr>
          <p:nvPr>
            <p:ph type="sldNum" sz="quarter" idx="5"/>
          </p:nvPr>
        </p:nvSpPr>
        <p:spPr/>
        <p:txBody>
          <a:bodyPr/>
          <a:lstStyle/>
          <a:p>
            <a:fld id="{38F64DF8-AD71-437A-B045-043B64DFE9BF}" type="slidenum">
              <a:rPr lang="en-US" smtClean="0"/>
              <a:t>40</a:t>
            </a:fld>
            <a:endParaRPr lang="en-US"/>
          </a:p>
        </p:txBody>
      </p:sp>
    </p:spTree>
    <p:extLst>
      <p:ext uri="{BB962C8B-B14F-4D97-AF65-F5344CB8AC3E}">
        <p14:creationId xmlns:p14="http://schemas.microsoft.com/office/powerpoint/2010/main" val="38472995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Recursive you must choose the amount of features you want and then will rank the features. The key to this is you have to choose a model that can deliver feature importance. Our example is random forest </a:t>
            </a:r>
          </a:p>
        </p:txBody>
      </p:sp>
      <p:sp>
        <p:nvSpPr>
          <p:cNvPr id="4" name="Slide Number Placeholder 3"/>
          <p:cNvSpPr>
            <a:spLocks noGrp="1"/>
          </p:cNvSpPr>
          <p:nvPr>
            <p:ph type="sldNum" sz="quarter" idx="5"/>
          </p:nvPr>
        </p:nvSpPr>
        <p:spPr/>
        <p:txBody>
          <a:bodyPr/>
          <a:lstStyle/>
          <a:p>
            <a:fld id="{38F64DF8-AD71-437A-B045-043B64DFE9BF}" type="slidenum">
              <a:rPr lang="en-US" smtClean="0"/>
              <a:t>41</a:t>
            </a:fld>
            <a:endParaRPr lang="en-US"/>
          </a:p>
        </p:txBody>
      </p:sp>
    </p:spTree>
    <p:extLst>
      <p:ext uri="{BB962C8B-B14F-4D97-AF65-F5344CB8AC3E}">
        <p14:creationId xmlns:p14="http://schemas.microsoft.com/office/powerpoint/2010/main" val="29364053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Feature importance has to use a model that has that available. </a:t>
            </a:r>
          </a:p>
          <a:p>
            <a:endParaRPr lang="en-US"/>
          </a:p>
          <a:p>
            <a:r>
              <a:rPr lang="en-US"/>
              <a:t>Feature importance uses only 14 and has almost the same scores</a:t>
            </a:r>
          </a:p>
        </p:txBody>
      </p:sp>
      <p:sp>
        <p:nvSpPr>
          <p:cNvPr id="4" name="Slide Number Placeholder 3"/>
          <p:cNvSpPr>
            <a:spLocks noGrp="1"/>
          </p:cNvSpPr>
          <p:nvPr>
            <p:ph type="sldNum" sz="quarter" idx="5"/>
          </p:nvPr>
        </p:nvSpPr>
        <p:spPr/>
        <p:txBody>
          <a:bodyPr/>
          <a:lstStyle/>
          <a:p>
            <a:fld id="{38F64DF8-AD71-437A-B045-043B64DFE9BF}" type="slidenum">
              <a:rPr lang="en-US" smtClean="0"/>
              <a:t>42</a:t>
            </a:fld>
            <a:endParaRPr lang="en-US"/>
          </a:p>
        </p:txBody>
      </p:sp>
    </p:spTree>
    <p:extLst>
      <p:ext uri="{BB962C8B-B14F-4D97-AF65-F5344CB8AC3E}">
        <p14:creationId xmlns:p14="http://schemas.microsoft.com/office/powerpoint/2010/main" val="751984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Metadata can be used to track lineage and provenance in the cycle so you can debug or improve your process</a:t>
            </a:r>
          </a:p>
          <a:p>
            <a:endParaRPr lang="en-US"/>
          </a:p>
          <a:p>
            <a:r>
              <a:rPr lang="en-US">
                <a:hlinkClick r:id="rId3"/>
              </a:rPr>
              <a:t>ML Metadata in Action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44</a:t>
            </a:fld>
            <a:endParaRPr lang="en-US"/>
          </a:p>
        </p:txBody>
      </p:sp>
    </p:spTree>
    <p:extLst>
      <p:ext uri="{BB962C8B-B14F-4D97-AF65-F5344CB8AC3E}">
        <p14:creationId xmlns:p14="http://schemas.microsoft.com/office/powerpoint/2010/main" val="30201907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Deeper dive into metadata</a:t>
            </a:r>
          </a:p>
          <a:p>
            <a:r>
              <a:rPr lang="en-US"/>
              <a:t>Executor: where code lives </a:t>
            </a:r>
          </a:p>
          <a:p>
            <a:endParaRPr lang="en-US"/>
          </a:p>
          <a:p>
            <a:r>
              <a:rPr lang="en-US">
                <a:hlinkClick r:id="rId3"/>
              </a:rPr>
              <a:t>ML Metadata in Action | Coursera</a:t>
            </a:r>
            <a:endParaRPr lang="en-US"/>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45</a:t>
            </a:fld>
            <a:endParaRPr lang="en-US"/>
          </a:p>
        </p:txBody>
      </p:sp>
    </p:spTree>
    <p:extLst>
      <p:ext uri="{BB962C8B-B14F-4D97-AF65-F5344CB8AC3E}">
        <p14:creationId xmlns:p14="http://schemas.microsoft.com/office/powerpoint/2010/main" val="42156728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Top level are all the components of a ml pipeline </a:t>
            </a:r>
          </a:p>
          <a:p>
            <a:pPr marL="171450" indent="-171450">
              <a:buFont typeface="Arial" panose="020B0604020202020204" pitchFamily="34" charset="0"/>
              <a:buChar char="•"/>
            </a:pPr>
            <a:r>
              <a:rPr lang="en-US"/>
              <a:t>Underneath (metadata store): we need to have the metadata store across the whole pipeline so any component can access and store metadata throughout the pipeline</a:t>
            </a:r>
          </a:p>
          <a:p>
            <a:pPr marL="171450" indent="-171450">
              <a:buFont typeface="Arial" panose="020B0604020202020204" pitchFamily="34" charset="0"/>
              <a:buChar char="•"/>
            </a:pPr>
            <a:r>
              <a:rPr lang="en-US"/>
              <a:t>Heart of metadata store are the artifacts </a:t>
            </a:r>
          </a:p>
          <a:p>
            <a:pPr marL="171450" indent="-171450">
              <a:buFont typeface="Arial" panose="020B0604020202020204" pitchFamily="34" charset="0"/>
              <a:buChar char="•"/>
            </a:pPr>
            <a:r>
              <a:rPr lang="en-US"/>
              <a:t>Storage of metadata can be held in databases</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hlinkClick r:id="rId3"/>
              </a:rPr>
              <a:t>ML Metadata in Action | Coursera</a:t>
            </a:r>
            <a:endParaRPr lang="en-US"/>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46</a:t>
            </a:fld>
            <a:endParaRPr lang="en-US"/>
          </a:p>
        </p:txBody>
      </p:sp>
    </p:spTree>
    <p:extLst>
      <p:ext uri="{BB962C8B-B14F-4D97-AF65-F5344CB8AC3E}">
        <p14:creationId xmlns:p14="http://schemas.microsoft.com/office/powerpoint/2010/main" val="365964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 and where the artifacts are created. Any result produced in the pipeline is an artifact</a:t>
            </a:r>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7</a:t>
            </a:fld>
            <a:endParaRPr lang="en-US"/>
          </a:p>
        </p:txBody>
      </p:sp>
    </p:spTree>
    <p:extLst>
      <p:ext uri="{BB962C8B-B14F-4D97-AF65-F5344CB8AC3E}">
        <p14:creationId xmlns:p14="http://schemas.microsoft.com/office/powerpoint/2010/main" val="17074092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set up databases, we can use </a:t>
            </a:r>
            <a:r>
              <a:rPr lang="en-US" err="1"/>
              <a:t>sql</a:t>
            </a:r>
            <a:r>
              <a:rPr lang="en-US"/>
              <a:t>,, block storage </a:t>
            </a:r>
            <a:r>
              <a:rPr lang="en-US" err="1"/>
              <a:t>etc</a:t>
            </a:r>
            <a:endParaRPr lang="en-US"/>
          </a:p>
          <a:p>
            <a:endParaRPr lang="en-US"/>
          </a:p>
          <a:p>
            <a:r>
              <a:rPr lang="en-US">
                <a:hlinkClick r:id="rId3"/>
              </a:rPr>
              <a:t>ML Metadata in Action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47</a:t>
            </a:fld>
            <a:endParaRPr lang="en-US"/>
          </a:p>
        </p:txBody>
      </p:sp>
    </p:spTree>
    <p:extLst>
      <p:ext uri="{BB962C8B-B14F-4D97-AF65-F5344CB8AC3E}">
        <p14:creationId xmlns:p14="http://schemas.microsoft.com/office/powerpoint/2010/main" val="1659640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Feature Stores | Coursera</a:t>
            </a:r>
            <a:endParaRPr lang="en-US"/>
          </a:p>
          <a:p>
            <a:r>
              <a:rPr lang="en-US">
                <a:hlinkClick r:id="rId4"/>
              </a:rPr>
              <a:t>Neural Architecture Search | Coursera</a:t>
            </a:r>
            <a:endParaRPr lang="en-US"/>
          </a:p>
          <a:p>
            <a:r>
              <a:rPr lang="en-US">
                <a:hlinkClick r:id="rId5"/>
              </a:rPr>
              <a:t>Other Techniques | Coursera</a:t>
            </a:r>
            <a:endParaRPr lang="en-US"/>
          </a:p>
          <a:p>
            <a:r>
              <a:rPr lang="en-US">
                <a:hlinkClick r:id="rId6"/>
              </a:rPr>
              <a:t>Dimensionality Reduction Techniques | Coursera</a:t>
            </a:r>
            <a:endParaRPr lang="en-US" b="1"/>
          </a:p>
          <a:p>
            <a:r>
              <a:rPr lang="en-US">
                <a:hlinkClick r:id="rId7"/>
              </a:rPr>
              <a:t>Mobile, IoT, and Similar Use Cases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48</a:t>
            </a:fld>
            <a:endParaRPr lang="en-US"/>
          </a:p>
        </p:txBody>
      </p:sp>
    </p:spTree>
    <p:extLst>
      <p:ext uri="{BB962C8B-B14F-4D97-AF65-F5344CB8AC3E}">
        <p14:creationId xmlns:p14="http://schemas.microsoft.com/office/powerpoint/2010/main" val="3438734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you need to optimize? Good idea to think of before hand depending on where the model will be deployed. Is latency important or does it not matter as much?</a:t>
            </a:r>
          </a:p>
          <a:p>
            <a:r>
              <a:rPr lang="en-US">
                <a:hlinkClick r:id="rId3"/>
              </a:rPr>
              <a:t>Benefits and Process of Quantization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49</a:t>
            </a:fld>
            <a:endParaRPr lang="en-US"/>
          </a:p>
        </p:txBody>
      </p:sp>
    </p:spTree>
    <p:extLst>
      <p:ext uri="{BB962C8B-B14F-4D97-AF65-F5344CB8AC3E}">
        <p14:creationId xmlns:p14="http://schemas.microsoft.com/office/powerpoint/2010/main" val="49283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8 bit bucketizing can cause only a small loss of precision but save immensely on computation</a:t>
            </a:r>
          </a:p>
          <a:p>
            <a:r>
              <a:rPr lang="en-US">
                <a:hlinkClick r:id="rId3"/>
              </a:rPr>
              <a:t>Benefits and Process of Quantization | Coursera</a:t>
            </a:r>
            <a:endParaRPr lang="en-US"/>
          </a:p>
          <a:p>
            <a:r>
              <a:rPr lang="en-US">
                <a:hlinkClick r:id="rId4"/>
              </a:rPr>
              <a:t>Post Training Quantization | Coursera</a:t>
            </a:r>
            <a:endParaRPr lang="en-US"/>
          </a:p>
          <a:p>
            <a:r>
              <a:rPr lang="en-US">
                <a:hlinkClick r:id="rId5"/>
              </a:rPr>
              <a:t>Quantization Aware Training | Coursera</a:t>
            </a:r>
            <a:endParaRPr lang="en-US"/>
          </a:p>
          <a:p>
            <a:r>
              <a:rPr lang="en-US">
                <a:hlinkClick r:id="rId6"/>
              </a:rPr>
              <a:t>Quantization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50</a:t>
            </a:fld>
            <a:endParaRPr lang="en-US"/>
          </a:p>
        </p:txBody>
      </p:sp>
    </p:spTree>
    <p:extLst>
      <p:ext uri="{BB962C8B-B14F-4D97-AF65-F5344CB8AC3E}">
        <p14:creationId xmlns:p14="http://schemas.microsoft.com/office/powerpoint/2010/main" val="35102625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Pruning | Coursera</a:t>
            </a:r>
            <a:endParaRPr lang="en-US"/>
          </a:p>
          <a:p>
            <a:r>
              <a:rPr lang="en-US"/>
              <a:t>Maybe consider pruning for your model </a:t>
            </a:r>
          </a:p>
        </p:txBody>
      </p:sp>
      <p:sp>
        <p:nvSpPr>
          <p:cNvPr id="4" name="Slide Number Placeholder 3"/>
          <p:cNvSpPr>
            <a:spLocks noGrp="1"/>
          </p:cNvSpPr>
          <p:nvPr>
            <p:ph type="sldNum" sz="quarter" idx="5"/>
          </p:nvPr>
        </p:nvSpPr>
        <p:spPr/>
        <p:txBody>
          <a:bodyPr/>
          <a:lstStyle/>
          <a:p>
            <a:fld id="{38F64DF8-AD71-437A-B045-043B64DFE9BF}" type="slidenum">
              <a:rPr lang="en-US" smtClean="0"/>
              <a:t>51</a:t>
            </a:fld>
            <a:endParaRPr lang="en-US"/>
          </a:p>
        </p:txBody>
      </p:sp>
    </p:spTree>
    <p:extLst>
      <p:ext uri="{BB962C8B-B14F-4D97-AF65-F5344CB8AC3E}">
        <p14:creationId xmlns:p14="http://schemas.microsoft.com/office/powerpoint/2010/main" val="2504806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Distributed Training | Coursera</a:t>
            </a:r>
            <a:endParaRPr lang="en-US"/>
          </a:p>
          <a:p>
            <a:r>
              <a:rPr lang="en-US">
                <a:hlinkClick r:id="rId4"/>
              </a:rPr>
              <a:t>Training Large Models - The Rise of Giant Neural Nets and Parallelism | Coursera</a:t>
            </a:r>
            <a:endParaRPr lang="en-US"/>
          </a:p>
          <a:p>
            <a:r>
              <a:rPr lang="en-US">
                <a:hlinkClick r:id="rId5"/>
              </a:rPr>
              <a:t>High-Performance Modeling | Coursera</a:t>
            </a:r>
            <a:endParaRPr lang="en-US"/>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52</a:t>
            </a:fld>
            <a:endParaRPr lang="en-US"/>
          </a:p>
        </p:txBody>
      </p:sp>
    </p:spTree>
    <p:extLst>
      <p:ext uri="{BB962C8B-B14F-4D97-AF65-F5344CB8AC3E}">
        <p14:creationId xmlns:p14="http://schemas.microsoft.com/office/powerpoint/2010/main" val="16079305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Distributed Training | Coursera</a:t>
            </a:r>
            <a:endParaRPr lang="en-US"/>
          </a:p>
          <a:p>
            <a:pPr marL="171450" indent="-171450">
              <a:buFont typeface="Arial" panose="020B0604020202020204" pitchFamily="34" charset="0"/>
              <a:buChar char="•"/>
            </a:pPr>
            <a:r>
              <a:rPr lang="en-US"/>
              <a:t>Data parallelism</a:t>
            </a:r>
          </a:p>
          <a:p>
            <a:pPr marL="628650" lvl="1" indent="-171450">
              <a:buFont typeface="Arial" panose="020B0604020202020204" pitchFamily="34" charset="0"/>
              <a:buChar char="•"/>
            </a:pPr>
            <a:r>
              <a:rPr lang="en-US"/>
              <a:t>Train on the data on each of the worker nodes and then waits for the next round of training after all batches have been processed</a:t>
            </a:r>
          </a:p>
          <a:p>
            <a:pPr marL="628650" lvl="1" indent="-171450">
              <a:buFont typeface="Arial" panose="020B0604020202020204" pitchFamily="34" charset="0"/>
              <a:buChar char="•"/>
            </a:pPr>
            <a:r>
              <a:rPr lang="en-US"/>
              <a:t>One device strategy – prefetched</a:t>
            </a:r>
          </a:p>
          <a:p>
            <a:pPr marL="628650" lvl="1" indent="-171450">
              <a:buFont typeface="Arial" panose="020B0604020202020204" pitchFamily="34" charset="0"/>
              <a:buChar char="•"/>
            </a:pPr>
            <a:r>
              <a:rPr lang="en-US"/>
              <a:t>Mirrored – one replica per device, kept in sync by communicating updates. </a:t>
            </a:r>
          </a:p>
          <a:p>
            <a:pPr marL="628650" lvl="1" indent="-171450">
              <a:buFont typeface="Arial" panose="020B0604020202020204" pitchFamily="34" charset="0"/>
              <a:buChar char="•"/>
            </a:pPr>
            <a:r>
              <a:rPr lang="en-US"/>
              <a:t>Parameter </a:t>
            </a:r>
          </a:p>
        </p:txBody>
      </p:sp>
      <p:sp>
        <p:nvSpPr>
          <p:cNvPr id="4" name="Slide Number Placeholder 3"/>
          <p:cNvSpPr>
            <a:spLocks noGrp="1"/>
          </p:cNvSpPr>
          <p:nvPr>
            <p:ph type="sldNum" sz="quarter" idx="5"/>
          </p:nvPr>
        </p:nvSpPr>
        <p:spPr/>
        <p:txBody>
          <a:bodyPr/>
          <a:lstStyle/>
          <a:p>
            <a:fld id="{38F64DF8-AD71-437A-B045-043B64DFE9BF}" type="slidenum">
              <a:rPr lang="en-US" smtClean="0"/>
              <a:t>53</a:t>
            </a:fld>
            <a:endParaRPr lang="en-US"/>
          </a:p>
        </p:txBody>
      </p:sp>
    </p:spTree>
    <p:extLst>
      <p:ext uri="{BB962C8B-B14F-4D97-AF65-F5344CB8AC3E}">
        <p14:creationId xmlns:p14="http://schemas.microsoft.com/office/powerpoint/2010/main" val="3219905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Teacher and Student Networks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54</a:t>
            </a:fld>
            <a:endParaRPr lang="en-US"/>
          </a:p>
        </p:txBody>
      </p:sp>
    </p:spTree>
    <p:extLst>
      <p:ext uri="{BB962C8B-B14F-4D97-AF65-F5344CB8AC3E}">
        <p14:creationId xmlns:p14="http://schemas.microsoft.com/office/powerpoint/2010/main" val="235368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If you have an overly complex model you should consider knowledge distillation., this is the idea that you can create student models that are less complex to represent the teacher, (the more complex model). The teacher teaches the network of student models </a:t>
            </a:r>
          </a:p>
          <a:p>
            <a:pPr marL="171450" indent="-171450">
              <a:buFont typeface="Arial" panose="020B0604020202020204" pitchFamily="34" charset="0"/>
              <a:buChar char="•"/>
            </a:pPr>
            <a:r>
              <a:rPr lang="en-US"/>
              <a:t>Teacher is trained first</a:t>
            </a:r>
          </a:p>
          <a:p>
            <a:pPr marL="171450" indent="-171450">
              <a:buFont typeface="Arial" panose="020B0604020202020204" pitchFamily="34" charset="0"/>
              <a:buChar char="•"/>
            </a:pPr>
            <a:r>
              <a:rPr lang="en-US"/>
              <a:t>Student:</a:t>
            </a:r>
          </a:p>
          <a:p>
            <a:pPr marL="628650" lvl="1" indent="-171450">
              <a:buFont typeface="Arial" panose="020B0604020202020204" pitchFamily="34" charset="0"/>
              <a:buChar char="•"/>
            </a:pPr>
            <a:r>
              <a:rPr lang="en-US"/>
              <a:t>Matches p distribution of teacher’s predictions to form soft targets</a:t>
            </a:r>
          </a:p>
          <a:p>
            <a:pPr marL="628650" lvl="1" indent="-171450">
              <a:buFont typeface="Arial" panose="020B0604020202020204" pitchFamily="34" charset="0"/>
              <a:buChar char="•"/>
            </a:pPr>
            <a:r>
              <a:rPr lang="en-US"/>
              <a:t>This in part gives us insight into the teacher </a:t>
            </a:r>
          </a:p>
        </p:txBody>
      </p:sp>
      <p:sp>
        <p:nvSpPr>
          <p:cNvPr id="4" name="Slide Number Placeholder 3"/>
          <p:cNvSpPr>
            <a:spLocks noGrp="1"/>
          </p:cNvSpPr>
          <p:nvPr>
            <p:ph type="sldNum" sz="quarter" idx="5"/>
          </p:nvPr>
        </p:nvSpPr>
        <p:spPr/>
        <p:txBody>
          <a:bodyPr/>
          <a:lstStyle/>
          <a:p>
            <a:fld id="{38F64DF8-AD71-437A-B045-043B64DFE9BF}" type="slidenum">
              <a:rPr lang="en-US" smtClean="0"/>
              <a:t>55</a:t>
            </a:fld>
            <a:endParaRPr lang="en-US"/>
          </a:p>
        </p:txBody>
      </p:sp>
    </p:spTree>
    <p:extLst>
      <p:ext uri="{BB962C8B-B14F-4D97-AF65-F5344CB8AC3E}">
        <p14:creationId xmlns:p14="http://schemas.microsoft.com/office/powerpoint/2010/main" val="2038371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Most common approach:</a:t>
            </a:r>
          </a:p>
          <a:p>
            <a:r>
              <a:rPr lang="en-US"/>
              <a:t>Quantitative distillation </a:t>
            </a:r>
          </a:p>
          <a:p>
            <a:endParaRPr lang="en-US"/>
          </a:p>
          <a:p>
            <a:r>
              <a:rPr lang="en-US"/>
              <a:t>Distill an ensemble of models</a:t>
            </a:r>
          </a:p>
        </p:txBody>
      </p:sp>
      <p:sp>
        <p:nvSpPr>
          <p:cNvPr id="4" name="Slide Number Placeholder 3"/>
          <p:cNvSpPr>
            <a:spLocks noGrp="1"/>
          </p:cNvSpPr>
          <p:nvPr>
            <p:ph type="sldNum" sz="quarter" idx="5"/>
          </p:nvPr>
        </p:nvSpPr>
        <p:spPr/>
        <p:txBody>
          <a:bodyPr/>
          <a:lstStyle/>
          <a:p>
            <a:fld id="{38F64DF8-AD71-437A-B045-043B64DFE9BF}" type="slidenum">
              <a:rPr lang="en-US" smtClean="0"/>
              <a:t>56</a:t>
            </a:fld>
            <a:endParaRPr lang="en-US"/>
          </a:p>
        </p:txBody>
      </p:sp>
    </p:spTree>
    <p:extLst>
      <p:ext uri="{BB962C8B-B14F-4D97-AF65-F5344CB8AC3E}">
        <p14:creationId xmlns:p14="http://schemas.microsoft.com/office/powerpoint/2010/main" val="2595401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Full flow that we will be covering in the slides</a:t>
            </a:r>
          </a:p>
        </p:txBody>
      </p:sp>
      <p:sp>
        <p:nvSpPr>
          <p:cNvPr id="4" name="Slide Number Placeholder 3"/>
          <p:cNvSpPr>
            <a:spLocks noGrp="1"/>
          </p:cNvSpPr>
          <p:nvPr>
            <p:ph type="sldNum" sz="quarter" idx="5"/>
          </p:nvPr>
        </p:nvSpPr>
        <p:spPr/>
        <p:txBody>
          <a:bodyPr/>
          <a:lstStyle/>
          <a:p>
            <a:fld id="{38F64DF8-AD71-437A-B045-043B64DFE9BF}" type="slidenum">
              <a:rPr lang="en-US" smtClean="0"/>
              <a:t>8</a:t>
            </a:fld>
            <a:endParaRPr lang="en-US"/>
          </a:p>
        </p:txBody>
      </p:sp>
    </p:spTree>
    <p:extLst>
      <p:ext uri="{BB962C8B-B14F-4D97-AF65-F5344CB8AC3E}">
        <p14:creationId xmlns:p14="http://schemas.microsoft.com/office/powerpoint/2010/main" val="1390968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Model Performance Analysis | Coursera</a:t>
            </a:r>
            <a:endParaRPr lang="en-US"/>
          </a:p>
          <a:p>
            <a:r>
              <a:rPr lang="en-US">
                <a:hlinkClick r:id="rId4"/>
              </a:rPr>
              <a:t>TFMA in Practice | Coursera</a:t>
            </a:r>
            <a:endParaRPr lang="en-US"/>
          </a:p>
          <a:p>
            <a:r>
              <a:rPr lang="en-US">
                <a:hlinkClick r:id="rId5"/>
              </a:rPr>
              <a:t>TensorFlow Model Analysis | Coursera</a:t>
            </a:r>
            <a:endParaRPr lang="en-US"/>
          </a:p>
          <a:p>
            <a:r>
              <a:rPr lang="en-US">
                <a:hlinkClick r:id="rId6"/>
              </a:rPr>
              <a:t>Continuous Evaluation and Monitoring | Coursera</a:t>
            </a:r>
            <a:r>
              <a:rPr lang="en-US"/>
              <a:t> - This has azure monitoring options</a:t>
            </a:r>
          </a:p>
        </p:txBody>
      </p:sp>
      <p:sp>
        <p:nvSpPr>
          <p:cNvPr id="4" name="Slide Number Placeholder 3"/>
          <p:cNvSpPr>
            <a:spLocks noGrp="1"/>
          </p:cNvSpPr>
          <p:nvPr>
            <p:ph type="sldNum" sz="quarter" idx="5"/>
          </p:nvPr>
        </p:nvSpPr>
        <p:spPr/>
        <p:txBody>
          <a:bodyPr/>
          <a:lstStyle/>
          <a:p>
            <a:fld id="{38F64DF8-AD71-437A-B045-043B64DFE9BF}" type="slidenum">
              <a:rPr lang="en-US" smtClean="0"/>
              <a:t>57</a:t>
            </a:fld>
            <a:endParaRPr lang="en-US"/>
          </a:p>
        </p:txBody>
      </p:sp>
    </p:spTree>
    <p:extLst>
      <p:ext uri="{BB962C8B-B14F-4D97-AF65-F5344CB8AC3E}">
        <p14:creationId xmlns:p14="http://schemas.microsoft.com/office/powerpoint/2010/main" val="40432414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Continuous Evaluation and Monitoring | Coursera</a:t>
            </a:r>
            <a:endParaRPr lang="en-US"/>
          </a:p>
          <a:p>
            <a:r>
              <a:rPr lang="en-US"/>
              <a:t>How does monitoring happen? Generally we want it to be on the raw data after it has been trained and labeled in addition we want to also monitor on the predictions from the processed data from the model. </a:t>
            </a:r>
          </a:p>
        </p:txBody>
      </p:sp>
      <p:sp>
        <p:nvSpPr>
          <p:cNvPr id="4" name="Slide Number Placeholder 3"/>
          <p:cNvSpPr>
            <a:spLocks noGrp="1"/>
          </p:cNvSpPr>
          <p:nvPr>
            <p:ph type="sldNum" sz="quarter" idx="5"/>
          </p:nvPr>
        </p:nvSpPr>
        <p:spPr/>
        <p:txBody>
          <a:bodyPr/>
          <a:lstStyle/>
          <a:p>
            <a:fld id="{38F64DF8-AD71-437A-B045-043B64DFE9BF}" type="slidenum">
              <a:rPr lang="en-US" smtClean="0"/>
              <a:t>58</a:t>
            </a:fld>
            <a:endParaRPr lang="en-US"/>
          </a:p>
        </p:txBody>
      </p:sp>
    </p:spTree>
    <p:extLst>
      <p:ext uri="{BB962C8B-B14F-4D97-AF65-F5344CB8AC3E}">
        <p14:creationId xmlns:p14="http://schemas.microsoft.com/office/powerpoint/2010/main" val="2932866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One way to monitor data in production is to use statistical process control.</a:t>
            </a:r>
          </a:p>
          <a:p>
            <a:pPr marL="171450" indent="-171450">
              <a:buFont typeface="Arial" panose="020B0604020202020204" pitchFamily="34" charset="0"/>
              <a:buChar char="•"/>
            </a:pPr>
            <a:r>
              <a:rPr lang="en-US"/>
              <a:t>This is a supervised learning monitored control</a:t>
            </a:r>
          </a:p>
          <a:p>
            <a:pPr marL="171450" indent="-171450">
              <a:buFont typeface="Arial" panose="020B0604020202020204" pitchFamily="34" charset="0"/>
              <a:buChar char="•"/>
            </a:pPr>
            <a:r>
              <a:rPr lang="en-US"/>
              <a:t>Stream of data is stationary</a:t>
            </a:r>
          </a:p>
          <a:p>
            <a:pPr marL="171450" indent="-171450">
              <a:buFont typeface="Arial" panose="020B0604020202020204" pitchFamily="34" charset="0"/>
              <a:buChar char="•"/>
            </a:pPr>
            <a:r>
              <a:rPr lang="en-US"/>
              <a:t>Assumes a binomial distribution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59</a:t>
            </a:fld>
            <a:endParaRPr lang="en-US"/>
          </a:p>
        </p:txBody>
      </p:sp>
    </p:spTree>
    <p:extLst>
      <p:ext uri="{BB962C8B-B14F-4D97-AF65-F5344CB8AC3E}">
        <p14:creationId xmlns:p14="http://schemas.microsoft.com/office/powerpoint/2010/main" val="2854076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Another supervised learning method.</a:t>
            </a:r>
          </a:p>
          <a:p>
            <a:pPr marL="171450" indent="-171450">
              <a:buFont typeface="Arial" panose="020B0604020202020204" pitchFamily="34" charset="0"/>
              <a:buChar char="•"/>
            </a:pPr>
            <a:r>
              <a:rPr lang="en-US"/>
              <a:t>This uses a truth table, such as TP, FP, FN, TN</a:t>
            </a:r>
          </a:p>
          <a:p>
            <a:pPr marL="171450" indent="-171450">
              <a:buFont typeface="Arial" panose="020B0604020202020204" pitchFamily="34" charset="0"/>
              <a:buChar char="•"/>
            </a:pPr>
            <a:r>
              <a:rPr lang="en-US"/>
              <a:t>Calculate the four rates, precision, specificity, </a:t>
            </a:r>
            <a:r>
              <a:rPr lang="en-US" err="1"/>
              <a:t>etc</a:t>
            </a:r>
            <a:endParaRPr lang="en-US"/>
          </a:p>
          <a:p>
            <a:pPr marL="171450" indent="-171450">
              <a:buFont typeface="Arial" panose="020B0604020202020204" pitchFamily="34" charset="0"/>
              <a:buChar char="•"/>
            </a:pPr>
            <a:endParaRPr lang="en-US"/>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60</a:t>
            </a:fld>
            <a:endParaRPr lang="en-US"/>
          </a:p>
        </p:txBody>
      </p:sp>
    </p:spTree>
    <p:extLst>
      <p:ext uri="{BB962C8B-B14F-4D97-AF65-F5344CB8AC3E}">
        <p14:creationId xmlns:p14="http://schemas.microsoft.com/office/powerpoint/2010/main" val="1150255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Supervised technique.</a:t>
            </a:r>
          </a:p>
          <a:p>
            <a:endParaRPr lang="en-US"/>
          </a:p>
          <a:p>
            <a:r>
              <a:rPr lang="en-US"/>
              <a:t>In this method we calculate the error rate on each window and then aggregate it to check to see how it is performing. </a:t>
            </a:r>
          </a:p>
          <a:p>
            <a:r>
              <a:rPr lang="en-US"/>
              <a:t>Compare this to the </a:t>
            </a:r>
            <a:r>
              <a:rPr lang="en-US" err="1"/>
              <a:t>hoef</a:t>
            </a:r>
            <a:r>
              <a:rPr lang="en-US"/>
              <a:t> f ding bound</a:t>
            </a:r>
          </a:p>
        </p:txBody>
      </p:sp>
      <p:sp>
        <p:nvSpPr>
          <p:cNvPr id="4" name="Slide Number Placeholder 3"/>
          <p:cNvSpPr>
            <a:spLocks noGrp="1"/>
          </p:cNvSpPr>
          <p:nvPr>
            <p:ph type="sldNum" sz="quarter" idx="5"/>
          </p:nvPr>
        </p:nvSpPr>
        <p:spPr/>
        <p:txBody>
          <a:bodyPr/>
          <a:lstStyle/>
          <a:p>
            <a:fld id="{38F64DF8-AD71-437A-B045-043B64DFE9BF}" type="slidenum">
              <a:rPr lang="en-US" smtClean="0"/>
              <a:t>61</a:t>
            </a:fld>
            <a:endParaRPr lang="en-US"/>
          </a:p>
        </p:txBody>
      </p:sp>
    </p:spTree>
    <p:extLst>
      <p:ext uri="{BB962C8B-B14F-4D97-AF65-F5344CB8AC3E}">
        <p14:creationId xmlns:p14="http://schemas.microsoft.com/office/powerpoint/2010/main" val="2211022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Unsupervised techniques. </a:t>
            </a:r>
          </a:p>
          <a:p>
            <a:r>
              <a:rPr lang="en-US">
                <a:hlinkClick r:id="rId3"/>
              </a:rPr>
              <a:t>Continuous Evaluation and Monitoring | Coursera</a:t>
            </a:r>
            <a:endParaRPr lang="en-US">
              <a:cs typeface="Calibri"/>
            </a:endParaRPr>
          </a:p>
          <a:p>
            <a:r>
              <a:rPr lang="en-US"/>
              <a:t>Beware that this will check to see if there are anomalies outside of the bounds of the clusters but if you have a high dimensional set of data the curse of dimensionality may take a roll and be unusual. So high dimensional sets may not work;. </a:t>
            </a:r>
          </a:p>
          <a:p>
            <a:r>
              <a:rPr lang="en-US"/>
              <a:t>Cluster based drift. </a:t>
            </a:r>
          </a:p>
          <a:p>
            <a:endParaRPr lang="en-US">
              <a:cs typeface="Calibri" panose="020F0502020204030204"/>
            </a:endParaRPr>
          </a:p>
          <a:p>
            <a:r>
              <a:rPr lang="en-US">
                <a:cs typeface="Calibri" panose="020F0502020204030204"/>
              </a:rPr>
              <a:t>Feature distribution monitoring</a:t>
            </a:r>
          </a:p>
          <a:p>
            <a:endParaRPr lang="en-US">
              <a:cs typeface="Calibri" panose="020F0502020204030204"/>
            </a:endParaRPr>
          </a:p>
          <a:p>
            <a:r>
              <a:rPr lang="en-US"/>
              <a:t>Model dependent monitoring, concentrates efforts  near the low predicted spaces, and measure if there are more than lie in those places. This could trigger risk. </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38F64DF8-AD71-437A-B045-043B64DFE9BF}" type="slidenum">
              <a:rPr lang="en-US" smtClean="0"/>
              <a:t>62</a:t>
            </a:fld>
            <a:endParaRPr lang="en-US"/>
          </a:p>
        </p:txBody>
      </p:sp>
    </p:spTree>
    <p:extLst>
      <p:ext uri="{BB962C8B-B14F-4D97-AF65-F5344CB8AC3E}">
        <p14:creationId xmlns:p14="http://schemas.microsoft.com/office/powerpoint/2010/main" val="26329117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hlinkClick r:id="rId3"/>
              </a:rPr>
              <a:t>Introduction to TensorFlow Model Analysis | Coursera</a:t>
            </a:r>
            <a:endParaRPr lang="en-US"/>
          </a:p>
          <a:p>
            <a:pPr marL="171450" indent="-171450">
              <a:buFont typeface="Arial" panose="020B0604020202020204" pitchFamily="34" charset="0"/>
              <a:buChar char="•"/>
            </a:pPr>
            <a:r>
              <a:rPr lang="en-US"/>
              <a:t>Once we have a model in production we want to make sure there is not much decay and that it still performs well on the dataset in a real life scenario.</a:t>
            </a:r>
          </a:p>
          <a:p>
            <a:pPr marL="0" indent="0">
              <a:buFont typeface="Arial" panose="020B0604020202020204" pitchFamily="34" charset="0"/>
              <a:buNone/>
            </a:pPr>
            <a:r>
              <a:rPr lang="en-US"/>
              <a:t>The example above is how </a:t>
            </a:r>
            <a:r>
              <a:rPr lang="en-US" err="1"/>
              <a:t>tensorflow</a:t>
            </a:r>
            <a:r>
              <a:rPr lang="en-US"/>
              <a:t> model analysis works on the production level data. </a:t>
            </a:r>
          </a:p>
          <a:p>
            <a:pPr marL="171450" indent="-171450">
              <a:buFont typeface="Arial" panose="020B0604020202020204" pitchFamily="34" charset="0"/>
              <a:buChar char="•"/>
            </a:pPr>
            <a:r>
              <a:rPr lang="en-US"/>
              <a:t>Apache beam is what sends the data to be analyzed</a:t>
            </a:r>
          </a:p>
          <a:p>
            <a:pPr marL="171450" indent="-171450">
              <a:buFont typeface="Arial" panose="020B0604020202020204" pitchFamily="34" charset="0"/>
              <a:buChar char="•"/>
            </a:pPr>
            <a:r>
              <a:rPr lang="en-US"/>
              <a:t>Finally we write results to disk</a:t>
            </a:r>
          </a:p>
        </p:txBody>
      </p:sp>
      <p:sp>
        <p:nvSpPr>
          <p:cNvPr id="4" name="Slide Number Placeholder 3"/>
          <p:cNvSpPr>
            <a:spLocks noGrp="1"/>
          </p:cNvSpPr>
          <p:nvPr>
            <p:ph type="sldNum" sz="quarter" idx="5"/>
          </p:nvPr>
        </p:nvSpPr>
        <p:spPr/>
        <p:txBody>
          <a:bodyPr/>
          <a:lstStyle/>
          <a:p>
            <a:fld id="{38F64DF8-AD71-437A-B045-043B64DFE9BF}" type="slidenum">
              <a:rPr lang="en-US" smtClean="0"/>
              <a:t>63</a:t>
            </a:fld>
            <a:endParaRPr lang="en-US"/>
          </a:p>
        </p:txBody>
      </p:sp>
    </p:spTree>
    <p:extLst>
      <p:ext uri="{BB962C8B-B14F-4D97-AF65-F5344CB8AC3E}">
        <p14:creationId xmlns:p14="http://schemas.microsoft.com/office/powerpoint/2010/main" val="2724589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We can compare many models as well as their versions to see how they are performing. </a:t>
            </a:r>
          </a:p>
          <a:p>
            <a:pPr marL="171450" indent="-171450">
              <a:buFont typeface="Arial" panose="020B0604020202020204" pitchFamily="34" charset="0"/>
              <a:buChar char="•"/>
            </a:pPr>
            <a:r>
              <a:rPr lang="en-US"/>
              <a:t>Something to be aware of is that if you are monitoring your model in production your model may perform well at an aggregate level but it is important to take slices of your data to test it over that as well. </a:t>
            </a:r>
          </a:p>
          <a:p>
            <a:pPr marL="171450" indent="-171450">
              <a:buFont typeface="Arial" panose="020B0604020202020204" pitchFamily="34" charset="0"/>
              <a:buChar char="•"/>
            </a:pPr>
            <a:r>
              <a:rPr lang="en-US"/>
              <a:t>When testing over sliced data the model may not perform as well and these could be areas of disparity that need to be addressed. </a:t>
            </a:r>
          </a:p>
          <a:p>
            <a:pPr marL="171450" indent="-171450">
              <a:buFont typeface="Arial" panose="020B0604020202020204" pitchFamily="34" charset="0"/>
              <a:buChar char="•"/>
            </a:pPr>
            <a:r>
              <a:rPr lang="en-US"/>
              <a:t>EXAMPLE: if you slice your data you could see that your model performs really well on predicting tips for a taxi ride at night but not during the day.</a:t>
            </a:r>
          </a:p>
        </p:txBody>
      </p:sp>
      <p:sp>
        <p:nvSpPr>
          <p:cNvPr id="4" name="Slide Number Placeholder 3"/>
          <p:cNvSpPr>
            <a:spLocks noGrp="1"/>
          </p:cNvSpPr>
          <p:nvPr>
            <p:ph type="sldNum" sz="quarter" idx="5"/>
          </p:nvPr>
        </p:nvSpPr>
        <p:spPr/>
        <p:txBody>
          <a:bodyPr/>
          <a:lstStyle/>
          <a:p>
            <a:fld id="{38F64DF8-AD71-437A-B045-043B64DFE9BF}" type="slidenum">
              <a:rPr lang="en-US" smtClean="0"/>
              <a:t>64</a:t>
            </a:fld>
            <a:endParaRPr lang="en-US"/>
          </a:p>
        </p:txBody>
      </p:sp>
    </p:spTree>
    <p:extLst>
      <p:ext uri="{BB962C8B-B14F-4D97-AF65-F5344CB8AC3E}">
        <p14:creationId xmlns:p14="http://schemas.microsoft.com/office/powerpoint/2010/main" val="362457890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Model Debugging Overview | Coursera</a:t>
            </a:r>
            <a:endParaRPr lang="en-US"/>
          </a:p>
          <a:p>
            <a:r>
              <a:rPr lang="en-US">
                <a:hlinkClick r:id="rId4"/>
              </a:rPr>
              <a:t>Benchmark Models | Coursera</a:t>
            </a:r>
            <a:endParaRPr lang="en-US"/>
          </a:p>
          <a:p>
            <a:r>
              <a:rPr lang="en-US">
                <a:hlinkClick r:id="rId5"/>
              </a:rPr>
              <a:t>Adversarial Attack Demo | Coursera</a:t>
            </a:r>
            <a:endParaRPr lang="en-US"/>
          </a:p>
          <a:p>
            <a:r>
              <a:rPr lang="en-US">
                <a:hlinkClick r:id="rId6"/>
              </a:rPr>
              <a:t>Residual Analysis | Coursera</a:t>
            </a:r>
            <a:r>
              <a:rPr lang="en-US"/>
              <a:t> – regression models</a:t>
            </a:r>
          </a:p>
          <a:p>
            <a:r>
              <a:rPr lang="en-US">
                <a:hlinkClick r:id="rId7"/>
              </a:rPr>
              <a:t>Sensitivity Analysis and Adversarial Attacks | Coursera</a:t>
            </a:r>
            <a:endParaRPr lang="en-US"/>
          </a:p>
          <a:p>
            <a:r>
              <a:rPr lang="en-US">
                <a:hlinkClick r:id="rId8"/>
              </a:rPr>
              <a:t>Model Remediation | Coursera</a:t>
            </a:r>
            <a:endParaRPr lang="en-US"/>
          </a:p>
          <a:p>
            <a:r>
              <a:rPr lang="en-US">
                <a:hlinkClick r:id="rId9"/>
              </a:rPr>
              <a:t>Model Remediation and Fairness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65</a:t>
            </a:fld>
            <a:endParaRPr lang="en-US"/>
          </a:p>
        </p:txBody>
      </p:sp>
    </p:spTree>
    <p:extLst>
      <p:ext uri="{BB962C8B-B14F-4D97-AF65-F5344CB8AC3E}">
        <p14:creationId xmlns:p14="http://schemas.microsoft.com/office/powerpoint/2010/main" val="14779864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Compare to other models to get a benchmark</a:t>
            </a:r>
          </a:p>
          <a:p>
            <a:pPr marL="171450" indent="-171450">
              <a:buFont typeface="Arial" panose="020B0604020202020204" pitchFamily="34" charset="0"/>
              <a:buChar char="•"/>
            </a:pPr>
            <a:r>
              <a:rPr lang="en-US"/>
              <a:t>Sanity test</a:t>
            </a:r>
          </a:p>
          <a:p>
            <a:pPr marL="171450" indent="-171450">
              <a:buFont typeface="Arial" panose="020B0604020202020204" pitchFamily="34" charset="0"/>
              <a:buChar char="•"/>
            </a:pPr>
            <a:r>
              <a:rPr lang="en-US"/>
              <a:t>Sensitivity analysis, if you remove a feature does this drastically change the model? If so then the model is very sensitive to this feature. </a:t>
            </a:r>
          </a:p>
          <a:p>
            <a:pPr marL="628650" lvl="1" indent="-171450">
              <a:buFont typeface="Arial" panose="020B0604020202020204" pitchFamily="34" charset="0"/>
              <a:buChar char="•"/>
            </a:pPr>
            <a:r>
              <a:rPr lang="en-US"/>
              <a:t>Change the data for these features synthetically </a:t>
            </a:r>
          </a:p>
          <a:p>
            <a:pPr marL="171450" lvl="0" indent="-171450">
              <a:buFont typeface="Arial" panose="020B0604020202020204" pitchFamily="34" charset="0"/>
              <a:buChar char="•"/>
            </a:pPr>
            <a:r>
              <a:rPr lang="en-US"/>
              <a:t>Partial dependence plots </a:t>
            </a:r>
          </a:p>
          <a:p>
            <a:pPr marL="171450" lvl="0" indent="-171450">
              <a:buFont typeface="Arial" panose="020B0604020202020204" pitchFamily="34" charset="0"/>
              <a:buChar char="•"/>
            </a:pPr>
            <a:r>
              <a:rPr lang="en-US" err="1"/>
              <a:t>Cleverhans</a:t>
            </a:r>
            <a:r>
              <a:rPr lang="en-US"/>
              <a:t> and </a:t>
            </a:r>
            <a:r>
              <a:rPr lang="en-US" err="1"/>
              <a:t>foolbox</a:t>
            </a:r>
            <a:r>
              <a:rPr lang="en-US"/>
              <a:t> can be used to detect if your model is vulnerable</a:t>
            </a:r>
          </a:p>
        </p:txBody>
      </p:sp>
      <p:sp>
        <p:nvSpPr>
          <p:cNvPr id="4" name="Slide Number Placeholder 3"/>
          <p:cNvSpPr>
            <a:spLocks noGrp="1"/>
          </p:cNvSpPr>
          <p:nvPr>
            <p:ph type="sldNum" sz="quarter" idx="5"/>
          </p:nvPr>
        </p:nvSpPr>
        <p:spPr/>
        <p:txBody>
          <a:bodyPr/>
          <a:lstStyle/>
          <a:p>
            <a:fld id="{38F64DF8-AD71-437A-B045-043B64DFE9BF}" type="slidenum">
              <a:rPr lang="en-US" smtClean="0"/>
              <a:t>66</a:t>
            </a:fld>
            <a:endParaRPr lang="en-US"/>
          </a:p>
        </p:txBody>
      </p:sp>
    </p:spTree>
    <p:extLst>
      <p:ext uri="{BB962C8B-B14F-4D97-AF65-F5344CB8AC3E}">
        <p14:creationId xmlns:p14="http://schemas.microsoft.com/office/powerpoint/2010/main" val="1372486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full flow but using TFX, a </a:t>
            </a:r>
            <a:r>
              <a:rPr lang="en-US" err="1"/>
              <a:t>tensorflow</a:t>
            </a:r>
            <a:r>
              <a:rPr lang="en-US"/>
              <a:t> version of ml pipelining. </a:t>
            </a:r>
          </a:p>
        </p:txBody>
      </p:sp>
      <p:sp>
        <p:nvSpPr>
          <p:cNvPr id="4" name="Slide Number Placeholder 3"/>
          <p:cNvSpPr>
            <a:spLocks noGrp="1"/>
          </p:cNvSpPr>
          <p:nvPr>
            <p:ph type="sldNum" sz="quarter" idx="5"/>
          </p:nvPr>
        </p:nvSpPr>
        <p:spPr/>
        <p:txBody>
          <a:bodyPr/>
          <a:lstStyle/>
          <a:p>
            <a:fld id="{38F64DF8-AD71-437A-B045-043B64DFE9BF}" type="slidenum">
              <a:rPr lang="en-US" smtClean="0"/>
              <a:t>9</a:t>
            </a:fld>
            <a:endParaRPr lang="en-US"/>
          </a:p>
        </p:txBody>
      </p:sp>
    </p:spTree>
    <p:extLst>
      <p:ext uri="{BB962C8B-B14F-4D97-AF65-F5344CB8AC3E}">
        <p14:creationId xmlns:p14="http://schemas.microsoft.com/office/powerpoint/2010/main" val="21963031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Model Agnostic Methods | Coursera</a:t>
            </a:r>
            <a:endParaRPr lang="en-US"/>
          </a:p>
          <a:p>
            <a:r>
              <a:rPr lang="en-US">
                <a:hlinkClick r:id="rId4"/>
              </a:rPr>
              <a:t>Permutation Feature Importance | Coursera</a:t>
            </a: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67</a:t>
            </a:fld>
            <a:endParaRPr lang="en-US"/>
          </a:p>
        </p:txBody>
      </p:sp>
    </p:spTree>
    <p:extLst>
      <p:ext uri="{BB962C8B-B14F-4D97-AF65-F5344CB8AC3E}">
        <p14:creationId xmlns:p14="http://schemas.microsoft.com/office/powerpoint/2010/main" val="13087647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the type of model there are many ways to interpret it. These are some methods that will work no matter the model type</a:t>
            </a:r>
          </a:p>
        </p:txBody>
      </p:sp>
      <p:sp>
        <p:nvSpPr>
          <p:cNvPr id="4" name="Slide Number Placeholder 3"/>
          <p:cNvSpPr>
            <a:spLocks noGrp="1"/>
          </p:cNvSpPr>
          <p:nvPr>
            <p:ph type="sldNum" sz="quarter" idx="5"/>
          </p:nvPr>
        </p:nvSpPr>
        <p:spPr/>
        <p:txBody>
          <a:bodyPr/>
          <a:lstStyle/>
          <a:p>
            <a:fld id="{38F64DF8-AD71-437A-B045-043B64DFE9BF}" type="slidenum">
              <a:rPr lang="en-US" smtClean="0"/>
              <a:t>68</a:t>
            </a:fld>
            <a:endParaRPr lang="en-US"/>
          </a:p>
        </p:txBody>
      </p:sp>
    </p:spTree>
    <p:extLst>
      <p:ext uri="{BB962C8B-B14F-4D97-AF65-F5344CB8AC3E}">
        <p14:creationId xmlns:p14="http://schemas.microsoft.com/office/powerpoint/2010/main" val="3802128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PDP: Monte Carlo method. N is the number of examples, S is the features that we are interested in, and C are all other features. </a:t>
            </a:r>
          </a:p>
          <a:p>
            <a:r>
              <a:rPr lang="en-US"/>
              <a:t>What the average partial functions features dependence is</a:t>
            </a:r>
          </a:p>
          <a:p>
            <a:endParaRPr lang="en-US"/>
          </a:p>
          <a:p>
            <a:r>
              <a:rPr lang="en-US"/>
              <a:t>Permutation Feature Importance: For permutation feature importance, we measure the importance of a feature by measuring the increase in the prediction error after permuting that feature. A feature is important if shuffling its values increases the model error. Because in this case, the model relied on the feature for the prediction. A feature is unimportant if shuffling its values leaves the model error unchanged. Because in this case, the model ignored the feature. Think of using </a:t>
            </a:r>
            <a:r>
              <a:rPr lang="en-US" err="1"/>
              <a:t>shapley</a:t>
            </a:r>
            <a:r>
              <a:rPr lang="en-US"/>
              <a:t> values or SHAP</a:t>
            </a:r>
          </a:p>
          <a:p>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69</a:t>
            </a:fld>
            <a:endParaRPr lang="en-US"/>
          </a:p>
        </p:txBody>
      </p:sp>
    </p:spTree>
    <p:extLst>
      <p:ext uri="{BB962C8B-B14F-4D97-AF65-F5344CB8AC3E}">
        <p14:creationId xmlns:p14="http://schemas.microsoft.com/office/powerpoint/2010/main" val="25590846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Introduction to Model Serving | Coursera</a:t>
            </a:r>
            <a:endParaRPr lang="en-US"/>
          </a:p>
          <a:p>
            <a:r>
              <a:rPr lang="en-US" b="1" i="0">
                <a:solidFill>
                  <a:srgbClr val="1F1F1F"/>
                </a:solidFill>
                <a:effectLst/>
                <a:latin typeface="unset"/>
              </a:rPr>
              <a:t>git clone </a:t>
            </a:r>
            <a:r>
              <a:rPr lang="en-US" b="1" i="0" err="1">
                <a:solidFill>
                  <a:srgbClr val="1F1F1F"/>
                </a:solidFill>
                <a:effectLst/>
                <a:latin typeface="unset"/>
              </a:rPr>
              <a:t>git@github.com:https-deeplearning-ai</a:t>
            </a:r>
            <a:r>
              <a:rPr lang="en-US" b="1" i="0">
                <a:solidFill>
                  <a:srgbClr val="1F1F1F"/>
                </a:solidFill>
                <a:effectLst/>
                <a:latin typeface="unset"/>
              </a:rPr>
              <a:t>/machine-learning-engineering-for-production-</a:t>
            </a:r>
            <a:r>
              <a:rPr lang="en-US" b="1" i="0" err="1">
                <a:solidFill>
                  <a:srgbClr val="1F1F1F"/>
                </a:solidFill>
                <a:effectLst/>
                <a:latin typeface="unset"/>
              </a:rPr>
              <a:t>public.git</a:t>
            </a:r>
            <a:r>
              <a:rPr lang="en-US" b="0" i="0">
                <a:solidFill>
                  <a:srgbClr val="1F1F1F"/>
                </a:solidFill>
                <a:effectLst/>
                <a:latin typeface="Source Sans Pro" panose="020F0502020204030204" pitchFamily="34" charset="0"/>
              </a:rPr>
              <a:t> </a:t>
            </a:r>
          </a:p>
          <a:p>
            <a:r>
              <a:rPr lang="en-US">
                <a:hlinkClick r:id="rId4"/>
              </a:rPr>
              <a:t>A Complete Guide for Deploying ML Models in Docker - Analytics Vidhya</a:t>
            </a:r>
            <a:endParaRPr lang="en-US"/>
          </a:p>
          <a:p>
            <a:r>
              <a:rPr lang="en-US">
                <a:hlinkClick r:id="rId5"/>
              </a:rPr>
              <a:t>Improving Prediction Latency and Reducing Resource Costs | Coursera</a:t>
            </a:r>
            <a:endParaRPr lang="en-US"/>
          </a:p>
          <a:p>
            <a:r>
              <a:rPr lang="en-US">
                <a:hlinkClick r:id="rId6"/>
              </a:rPr>
              <a:t>Model Servers: Other Providers | Coursera</a:t>
            </a:r>
            <a:endParaRPr lang="en-US"/>
          </a:p>
          <a:p>
            <a:r>
              <a:rPr lang="fr-FR">
                <a:hlinkClick r:id="rId7"/>
              </a:rPr>
              <a:t>Documentation on model servers | Coursera</a:t>
            </a:r>
            <a:br>
              <a:rPr lang="en-US"/>
            </a:br>
            <a:endParaRPr lang="en-US"/>
          </a:p>
        </p:txBody>
      </p:sp>
      <p:sp>
        <p:nvSpPr>
          <p:cNvPr id="4" name="Slide Number Placeholder 3"/>
          <p:cNvSpPr>
            <a:spLocks noGrp="1"/>
          </p:cNvSpPr>
          <p:nvPr>
            <p:ph type="sldNum" sz="quarter" idx="5"/>
          </p:nvPr>
        </p:nvSpPr>
        <p:spPr/>
        <p:txBody>
          <a:bodyPr/>
          <a:lstStyle/>
          <a:p>
            <a:fld id="{38F64DF8-AD71-437A-B045-043B64DFE9BF}" type="slidenum">
              <a:rPr lang="en-US" smtClean="0"/>
              <a:t>70</a:t>
            </a:fld>
            <a:endParaRPr lang="en-US"/>
          </a:p>
        </p:txBody>
      </p:sp>
    </p:spTree>
    <p:extLst>
      <p:ext uri="{BB962C8B-B14F-4D97-AF65-F5344CB8AC3E}">
        <p14:creationId xmlns:p14="http://schemas.microsoft.com/office/powerpoint/2010/main" val="32293241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Potential way to deploy to a web application, flask is very common and can be done relatively quick</a:t>
            </a:r>
          </a:p>
        </p:txBody>
      </p:sp>
      <p:sp>
        <p:nvSpPr>
          <p:cNvPr id="4" name="Slide Number Placeholder 3"/>
          <p:cNvSpPr>
            <a:spLocks noGrp="1"/>
          </p:cNvSpPr>
          <p:nvPr>
            <p:ph type="sldNum" sz="quarter" idx="5"/>
          </p:nvPr>
        </p:nvSpPr>
        <p:spPr/>
        <p:txBody>
          <a:bodyPr/>
          <a:lstStyle/>
          <a:p>
            <a:fld id="{38F64DF8-AD71-437A-B045-043B64DFE9BF}" type="slidenum">
              <a:rPr lang="en-US" smtClean="0"/>
              <a:t>71</a:t>
            </a:fld>
            <a:endParaRPr lang="en-US"/>
          </a:p>
        </p:txBody>
      </p:sp>
    </p:spTree>
    <p:extLst>
      <p:ext uri="{BB962C8B-B14F-4D97-AF65-F5344CB8AC3E}">
        <p14:creationId xmlns:p14="http://schemas.microsoft.com/office/powerpoint/2010/main" val="15692024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different type of serving providers, this is an example using </a:t>
            </a:r>
            <a:r>
              <a:rPr lang="en-US" err="1"/>
              <a:t>tensorflow</a:t>
            </a:r>
            <a:r>
              <a:rPr lang="en-US"/>
              <a:t>. </a:t>
            </a:r>
          </a:p>
        </p:txBody>
      </p:sp>
      <p:sp>
        <p:nvSpPr>
          <p:cNvPr id="4" name="Slide Number Placeholder 3"/>
          <p:cNvSpPr>
            <a:spLocks noGrp="1"/>
          </p:cNvSpPr>
          <p:nvPr>
            <p:ph type="sldNum" sz="quarter" idx="5"/>
          </p:nvPr>
        </p:nvSpPr>
        <p:spPr/>
        <p:txBody>
          <a:bodyPr/>
          <a:lstStyle/>
          <a:p>
            <a:fld id="{38F64DF8-AD71-437A-B045-043B64DFE9BF}" type="slidenum">
              <a:rPr lang="en-US" smtClean="0"/>
              <a:t>72</a:t>
            </a:fld>
            <a:endParaRPr lang="en-US"/>
          </a:p>
        </p:txBody>
      </p:sp>
    </p:spTree>
    <p:extLst>
      <p:ext uri="{BB962C8B-B14F-4D97-AF65-F5344CB8AC3E}">
        <p14:creationId xmlns:p14="http://schemas.microsoft.com/office/powerpoint/2010/main" val="12924840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 typical servable is a </a:t>
            </a:r>
            <a:r>
              <a:rPr lang="en-US" err="1"/>
              <a:t>tensorflow</a:t>
            </a:r>
            <a:r>
              <a:rPr lang="en-US"/>
              <a:t> saved model but it could also be something like a look up table for an embedding. The loader manages a servable lifecycle. The loader API enables common infrastructure independent from specific learning algorithms, data or whatever product use cases were involved. Specifically loaders standardized the API is for loading and unloading a servable. Together these produce aspired versions and these represent the set of servable versions that should be loaded and ready. Sources communicate this set of servable versions for a single servable stream at a time when a source gives a new list of aspired versions to the manager. It supersedes the previous list for that servable stream. The manager unloads any previously loaded versions that no longer appear in the list. The Manager then handles the full life cycle of the servable, including loading the servable serving the </a:t>
            </a:r>
            <a:r>
              <a:rPr lang="en-US" err="1"/>
              <a:t>servables</a:t>
            </a:r>
            <a:r>
              <a:rPr lang="en-US"/>
              <a:t> and of course unloading the servable. The managers will listen to the sources and will track all of the versions according to a version policy and the servable handle provides the exterior interface to the client</a:t>
            </a:r>
          </a:p>
        </p:txBody>
      </p:sp>
      <p:sp>
        <p:nvSpPr>
          <p:cNvPr id="4" name="Slide Number Placeholder 3"/>
          <p:cNvSpPr>
            <a:spLocks noGrp="1"/>
          </p:cNvSpPr>
          <p:nvPr>
            <p:ph type="sldNum" sz="quarter" idx="5"/>
          </p:nvPr>
        </p:nvSpPr>
        <p:spPr/>
        <p:txBody>
          <a:bodyPr/>
          <a:lstStyle/>
          <a:p>
            <a:fld id="{38F64DF8-AD71-437A-B045-043B64DFE9BF}" type="slidenum">
              <a:rPr lang="en-US" smtClean="0"/>
              <a:t>73</a:t>
            </a:fld>
            <a:endParaRPr lang="en-US"/>
          </a:p>
        </p:txBody>
      </p:sp>
    </p:spTree>
    <p:extLst>
      <p:ext uri="{BB962C8B-B14F-4D97-AF65-F5344CB8AC3E}">
        <p14:creationId xmlns:p14="http://schemas.microsoft.com/office/powerpoint/2010/main" val="1540613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front end is responsible for handling your requests and your responses. It handles both requests and responses coming in from clients and the model life cycle. The back end users model workers that are running instances of the model loaded from a model store. They're responsible for performing the actual inference. You can see that multiple workers can be run simultaneously on </a:t>
            </a:r>
            <a:r>
              <a:rPr lang="en-US" err="1"/>
              <a:t>TorchServe</a:t>
            </a:r>
            <a:r>
              <a:rPr lang="en-US"/>
              <a:t>. They can be different instances of the same model or they could be instances of different models. Instantiating more instances of a model enables handling more requests at the same time and can increase the throughput. A model is loaded from cloud storage or from local hosts. </a:t>
            </a:r>
            <a:r>
              <a:rPr lang="en-US" err="1"/>
              <a:t>TorchServe</a:t>
            </a:r>
            <a:r>
              <a:rPr lang="en-US"/>
              <a:t> support serving of eager mode models and jet saved models from </a:t>
            </a:r>
            <a:r>
              <a:rPr lang="en-US" err="1"/>
              <a:t>PyTorch</a:t>
            </a:r>
            <a:r>
              <a:rPr lang="en-US"/>
              <a:t>. The server supports APIs for management and inference, as well as plugins for common things like server logs, snapshots, and reporting. </a:t>
            </a:r>
          </a:p>
        </p:txBody>
      </p:sp>
      <p:sp>
        <p:nvSpPr>
          <p:cNvPr id="4" name="Slide Number Placeholder 3"/>
          <p:cNvSpPr>
            <a:spLocks noGrp="1"/>
          </p:cNvSpPr>
          <p:nvPr>
            <p:ph type="sldNum" sz="quarter" idx="5"/>
          </p:nvPr>
        </p:nvSpPr>
        <p:spPr/>
        <p:txBody>
          <a:bodyPr/>
          <a:lstStyle/>
          <a:p>
            <a:fld id="{38F64DF8-AD71-437A-B045-043B64DFE9BF}" type="slidenum">
              <a:rPr lang="en-US" smtClean="0"/>
              <a:t>75</a:t>
            </a:fld>
            <a:endParaRPr lang="en-US"/>
          </a:p>
        </p:txBody>
      </p:sp>
    </p:spTree>
    <p:extLst>
      <p:ext uri="{BB962C8B-B14F-4D97-AF65-F5344CB8AC3E}">
        <p14:creationId xmlns:p14="http://schemas.microsoft.com/office/powerpoint/2010/main" val="486620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Deeper dive into the components of TFX and each of their components that we will cover. For ml pipelining many of these components will  be similar with other products just named differently. </a:t>
            </a:r>
          </a:p>
        </p:txBody>
      </p:sp>
      <p:sp>
        <p:nvSpPr>
          <p:cNvPr id="4" name="Slide Number Placeholder 3"/>
          <p:cNvSpPr>
            <a:spLocks noGrp="1"/>
          </p:cNvSpPr>
          <p:nvPr>
            <p:ph type="sldNum" sz="quarter" idx="5"/>
          </p:nvPr>
        </p:nvSpPr>
        <p:spPr/>
        <p:txBody>
          <a:bodyPr/>
          <a:lstStyle/>
          <a:p>
            <a:fld id="{38F64DF8-AD71-437A-B045-043B64DFE9BF}" type="slidenum">
              <a:rPr lang="en-US" smtClean="0"/>
              <a:t>10</a:t>
            </a:fld>
            <a:endParaRPr lang="en-US"/>
          </a:p>
        </p:txBody>
      </p:sp>
    </p:spTree>
    <p:extLst>
      <p:ext uri="{BB962C8B-B14F-4D97-AF65-F5344CB8AC3E}">
        <p14:creationId xmlns:p14="http://schemas.microsoft.com/office/powerpoint/2010/main" val="3536303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Cmon</a:t>
            </a:r>
            <a:r>
              <a:rPr lang="en-US"/>
              <a:t> I don’t need to actually have a slide for this but it is so important I did anyways. We are the DATA science team not the modeling team, we need good data to create GOOD models. </a:t>
            </a:r>
          </a:p>
        </p:txBody>
      </p:sp>
      <p:sp>
        <p:nvSpPr>
          <p:cNvPr id="4" name="Slide Number Placeholder 3"/>
          <p:cNvSpPr>
            <a:spLocks noGrp="1"/>
          </p:cNvSpPr>
          <p:nvPr>
            <p:ph type="sldNum" sz="quarter" idx="5"/>
          </p:nvPr>
        </p:nvSpPr>
        <p:spPr/>
        <p:txBody>
          <a:bodyPr/>
          <a:lstStyle/>
          <a:p>
            <a:fld id="{38F64DF8-AD71-437A-B045-043B64DFE9BF}" type="slidenum">
              <a:rPr lang="en-US" smtClean="0"/>
              <a:t>11</a:t>
            </a:fld>
            <a:endParaRPr lang="en-US"/>
          </a:p>
        </p:txBody>
      </p:sp>
    </p:spTree>
    <p:extLst>
      <p:ext uri="{BB962C8B-B14F-4D97-AF65-F5344CB8AC3E}">
        <p14:creationId xmlns:p14="http://schemas.microsoft.com/office/powerpoint/2010/main" val="3396657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ways to monitor data versioning</a:t>
            </a:r>
          </a:p>
        </p:txBody>
      </p:sp>
      <p:sp>
        <p:nvSpPr>
          <p:cNvPr id="4" name="Slide Number Placeholder 3"/>
          <p:cNvSpPr>
            <a:spLocks noGrp="1"/>
          </p:cNvSpPr>
          <p:nvPr>
            <p:ph type="sldNum" sz="quarter" idx="5"/>
          </p:nvPr>
        </p:nvSpPr>
        <p:spPr/>
        <p:txBody>
          <a:bodyPr/>
          <a:lstStyle/>
          <a:p>
            <a:fld id="{38F64DF8-AD71-437A-B045-043B64DFE9BF}" type="slidenum">
              <a:rPr lang="en-US" smtClean="0"/>
              <a:t>12</a:t>
            </a:fld>
            <a:endParaRPr lang="en-US"/>
          </a:p>
        </p:txBody>
      </p:sp>
    </p:spTree>
    <p:extLst>
      <p:ext uri="{BB962C8B-B14F-4D97-AF65-F5344CB8AC3E}">
        <p14:creationId xmlns:p14="http://schemas.microsoft.com/office/powerpoint/2010/main" val="313808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678426" y="889820"/>
            <a:ext cx="9989574" cy="3598606"/>
          </a:xfrm>
        </p:spPr>
        <p:txBody>
          <a:bodyPr anchor="t">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678426"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12575099-B3AD-44D7-919B-BCB6DC3E7F21}" type="datetimeFigureOut">
              <a:rPr lang="en-US" dirty="0"/>
              <a:t>9/7/2025</a:t>
            </a:fld>
            <a:endParaRPr lang="en-US" dirty="0"/>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86272199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F18115DA-6CBC-4AEF-A85F-371C66916CF8}" type="datetimeFigureOut">
              <a:rPr lang="en-US" dirty="0"/>
              <a:t>9/7/2025</a:t>
            </a:fld>
            <a:endParaRPr lang="en-US" dirty="0"/>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59265017"/>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838200" y="997973"/>
            <a:ext cx="8404122" cy="49849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2A6007E4-95E8-4ABC-B20B-51235318A487}" type="datetimeFigureOut">
              <a:rPr lang="en-US" dirty="0"/>
              <a:t>9/7/2025</a:t>
            </a:fld>
            <a:endParaRPr lang="en-US" dirty="0"/>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75708418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2A4BF121-2723-4D35-ADA9-215CD054C4BC}" type="datetimeFigureOut">
              <a:rPr lang="en-US" dirty="0"/>
              <a:t>9/7/2025</a:t>
            </a:fld>
            <a:endParaRPr lang="en-US" dirty="0"/>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910743816"/>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C54F54BA-4BC6-480F-839C-951A49B248A9}" type="datetimeFigureOut">
              <a:rPr lang="en-US" dirty="0"/>
              <a:t>9/7/2025</a:t>
            </a:fld>
            <a:endParaRPr lang="en-US" dirty="0"/>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3129851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22096"/>
            <a:ext cx="10691265" cy="112793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15383" y="2128684"/>
            <a:ext cx="5304417"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72200" y="2128684"/>
            <a:ext cx="5219700" cy="384441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0F9DD0EA-4726-4440-BF9D-E88296FC3068}" type="datetimeFigureOut">
              <a:rPr lang="en-US" dirty="0"/>
              <a:t>9/7/2025</a:t>
            </a:fld>
            <a:endParaRPr lang="en-US" dirty="0"/>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7997544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685887" y="929148"/>
            <a:ext cx="10640005" cy="761540"/>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15384" y="1681163"/>
            <a:ext cx="5282192"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15384" y="2505075"/>
            <a:ext cx="5282192"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72200" y="1681163"/>
            <a:ext cx="5183188" cy="657225"/>
          </a:xfrm>
        </p:spPr>
        <p:txBody>
          <a:bodyPr anchor="b">
            <a:normAutofit/>
          </a:bodyPr>
          <a:lstStyle>
            <a:lvl1pPr marL="0" indent="0">
              <a:buNone/>
              <a:defRPr sz="1600" b="1">
                <a:latin typeface="+mj-lt"/>
              </a:defRPr>
            </a:lvl1pPr>
            <a:lvl2pPr marL="457200" indent="0">
              <a:buNone/>
              <a:defRPr sz="1600" b="1"/>
            </a:lvl2pPr>
            <a:lvl3pPr marL="914400" indent="0">
              <a:buNone/>
              <a:defRPr sz="16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72200" y="2505075"/>
            <a:ext cx="5183188" cy="3423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19CAD10D-99D1-46B2-A85A-C16850FCF8CF}" type="datetimeFigureOut">
              <a:rPr lang="en-US" dirty="0"/>
              <a:t>9/7/2025</a:t>
            </a:fld>
            <a:endParaRPr lang="en-US" dirty="0"/>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296847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48C67E51-34D6-4E3D-8F41-CC63EA446EDD}" type="datetimeFigureOut">
              <a:rPr lang="en-US" dirty="0"/>
              <a:t>9/7/2025</a:t>
            </a:fld>
            <a:endParaRPr lang="en-US" dirty="0"/>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076854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8D49E550-CE3F-497F-B953-7DE0932F91C0}" type="datetimeFigureOut">
              <a:rPr lang="en-US" dirty="0"/>
              <a:t>9/7/2025</a:t>
            </a:fld>
            <a:endParaRPr lang="en-US" dirty="0"/>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2435193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678426" y="781665"/>
            <a:ext cx="4093599" cy="122345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688258" y="2315497"/>
            <a:ext cx="4093599" cy="35534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217A0BF4-BAA0-4539-95F2-9C4277F97478}" type="datetimeFigureOut">
              <a:rPr lang="en-US" dirty="0"/>
              <a:t>9/7/2025</a:t>
            </a:fld>
            <a:endParaRPr lang="en-US" dirty="0"/>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361982699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683342" y="1066800"/>
            <a:ext cx="4103431" cy="1317523"/>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noChangeAspect="1"/>
          </p:cNvSpPr>
          <p:nvPr>
            <p:ph type="pic" idx="1"/>
          </p:nvPr>
        </p:nvSpPr>
        <p:spPr>
          <a:xfrm>
            <a:off x="5183188" y="1066800"/>
            <a:ext cx="6172200" cy="47942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683342"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2E9884E-D945-496C-84BE-49C61F78F9EC}" type="datetimeFigureOut">
              <a:rPr lang="en-US" dirty="0"/>
              <a:t>9/7/2025</a:t>
            </a:fld>
            <a:endParaRPr lang="en-US" dirty="0"/>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E30AF5A0-43BB-4336-8627-9123B9144D80}" type="slidenum">
              <a:rPr lang="en-US" dirty="0"/>
              <a:t>‹#›</a:t>
            </a:fld>
            <a:endParaRPr lang="en-US" dirty="0"/>
          </a:p>
        </p:txBody>
      </p:sp>
    </p:spTree>
    <p:extLst>
      <p:ext uri="{BB962C8B-B14F-4D97-AF65-F5344CB8AC3E}">
        <p14:creationId xmlns:p14="http://schemas.microsoft.com/office/powerpoint/2010/main" val="175727447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22096"/>
            <a:ext cx="10691265" cy="137103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93126"/>
            <a:ext cx="10691265" cy="36360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fld id="{CD438618-DEE5-47CF-A8B2-A9E090D503CD}" type="datetimeFigureOut">
              <a:rPr lang="en-US" dirty="0"/>
              <a:t>9/7/2025</a:t>
            </a:fld>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dirty="0"/>
              <a:t>
              </a:t>
            </a:r>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E30AF5A0-43BB-4336-8627-9123B9144D80}" type="slidenum">
              <a:rPr lang="en-US" dirty="0"/>
              <a:t>‹#›</a:t>
            </a:fld>
            <a:endParaRPr lang="en-US" dirty="0"/>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866848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guide id="8" orient="horz" pos="4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5.png"/></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44EC-5E7D-53CE-031B-527A382318FD}"/>
              </a:ext>
            </a:extLst>
          </p:cNvPr>
          <p:cNvSpPr>
            <a:spLocks noGrp="1"/>
          </p:cNvSpPr>
          <p:nvPr>
            <p:ph type="title"/>
          </p:nvPr>
        </p:nvSpPr>
        <p:spPr/>
        <p:txBody>
          <a:bodyPr/>
          <a:lstStyle/>
          <a:p>
            <a:r>
              <a:rPr lang="en-US">
                <a:latin typeface="Arial"/>
                <a:cs typeface="Arial"/>
              </a:rPr>
              <a:t>ML Ops Summary</a:t>
            </a:r>
            <a:endParaRPr lang="en-US"/>
          </a:p>
        </p:txBody>
      </p:sp>
      <p:sp>
        <p:nvSpPr>
          <p:cNvPr id="3" name="Text Placeholder 2">
            <a:extLst>
              <a:ext uri="{FF2B5EF4-FFF2-40B4-BE49-F238E27FC236}">
                <a16:creationId xmlns:a16="http://schemas.microsoft.com/office/drawing/2014/main" id="{DCABCDCB-1C9A-2AAC-F28A-A8FACAE33E1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901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4C59C-4C34-2C61-E0E6-E519C50FB80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760010-FF09-E4CC-2AAC-E1C15C083A8F}"/>
              </a:ext>
            </a:extLst>
          </p:cNvPr>
          <p:cNvPicPr>
            <a:picLocks noChangeAspect="1"/>
          </p:cNvPicPr>
          <p:nvPr/>
        </p:nvPicPr>
        <p:blipFill>
          <a:blip r:embed="rId3"/>
          <a:stretch>
            <a:fillRect/>
          </a:stretch>
        </p:blipFill>
        <p:spPr>
          <a:xfrm>
            <a:off x="264762" y="301330"/>
            <a:ext cx="11823160" cy="5843488"/>
          </a:xfrm>
          <a:prstGeom prst="rect">
            <a:avLst/>
          </a:prstGeom>
        </p:spPr>
      </p:pic>
    </p:spTree>
    <p:extLst>
      <p:ext uri="{BB962C8B-B14F-4D97-AF65-F5344CB8AC3E}">
        <p14:creationId xmlns:p14="http://schemas.microsoft.com/office/powerpoint/2010/main" val="1101838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0A3DE-4688-5AF8-5F95-BF3488D9DAD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32A3EAD-E126-94B3-CC14-A6E666D91F47}"/>
              </a:ext>
            </a:extLst>
          </p:cNvPr>
          <p:cNvPicPr>
            <a:picLocks noChangeAspect="1"/>
          </p:cNvPicPr>
          <p:nvPr/>
        </p:nvPicPr>
        <p:blipFill rotWithShape="1">
          <a:blip r:embed="rId3"/>
          <a:srcRect t="108" b="7516"/>
          <a:stretch/>
        </p:blipFill>
        <p:spPr>
          <a:xfrm>
            <a:off x="179503" y="1955724"/>
            <a:ext cx="6039160" cy="2727776"/>
          </a:xfrm>
          <a:prstGeom prst="rect">
            <a:avLst/>
          </a:prstGeom>
        </p:spPr>
      </p:pic>
      <p:pic>
        <p:nvPicPr>
          <p:cNvPr id="6" name="Picture 5">
            <a:extLst>
              <a:ext uri="{FF2B5EF4-FFF2-40B4-BE49-F238E27FC236}">
                <a16:creationId xmlns:a16="http://schemas.microsoft.com/office/drawing/2014/main" id="{B20C2008-4D97-5148-A12F-8741F497F0D1}"/>
              </a:ext>
            </a:extLst>
          </p:cNvPr>
          <p:cNvPicPr>
            <a:picLocks noChangeAspect="1"/>
          </p:cNvPicPr>
          <p:nvPr/>
        </p:nvPicPr>
        <p:blipFill>
          <a:blip r:embed="rId4"/>
          <a:stretch>
            <a:fillRect/>
          </a:stretch>
        </p:blipFill>
        <p:spPr>
          <a:xfrm>
            <a:off x="5713308" y="1955724"/>
            <a:ext cx="6064562" cy="2946551"/>
          </a:xfrm>
          <a:prstGeom prst="rect">
            <a:avLst/>
          </a:prstGeom>
        </p:spPr>
      </p:pic>
    </p:spTree>
    <p:extLst>
      <p:ext uri="{BB962C8B-B14F-4D97-AF65-F5344CB8AC3E}">
        <p14:creationId xmlns:p14="http://schemas.microsoft.com/office/powerpoint/2010/main" val="1443395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CB89-E3C5-2295-D9ED-0B62771AADF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E4031B2-E1E0-9117-F125-A9E5475BDB90}"/>
              </a:ext>
            </a:extLst>
          </p:cNvPr>
          <p:cNvPicPr>
            <a:picLocks noChangeAspect="1"/>
          </p:cNvPicPr>
          <p:nvPr/>
        </p:nvPicPr>
        <p:blipFill rotWithShape="1">
          <a:blip r:embed="rId3"/>
          <a:srcRect b="6687"/>
          <a:stretch/>
        </p:blipFill>
        <p:spPr>
          <a:xfrm>
            <a:off x="298092" y="431181"/>
            <a:ext cx="11771244" cy="5456662"/>
          </a:xfrm>
          <a:prstGeom prst="rect">
            <a:avLst/>
          </a:prstGeom>
        </p:spPr>
      </p:pic>
    </p:spTree>
    <p:extLst>
      <p:ext uri="{BB962C8B-B14F-4D97-AF65-F5344CB8AC3E}">
        <p14:creationId xmlns:p14="http://schemas.microsoft.com/office/powerpoint/2010/main" val="1222676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F642-7DAC-8CF9-01D1-1246A5EC239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792BB6F-A570-9326-D10D-8C10B8C85991}"/>
              </a:ext>
            </a:extLst>
          </p:cNvPr>
          <p:cNvPicPr>
            <a:picLocks noChangeAspect="1"/>
          </p:cNvPicPr>
          <p:nvPr/>
        </p:nvPicPr>
        <p:blipFill>
          <a:blip r:embed="rId3"/>
          <a:stretch>
            <a:fillRect/>
          </a:stretch>
        </p:blipFill>
        <p:spPr>
          <a:xfrm>
            <a:off x="154433" y="301330"/>
            <a:ext cx="11883133" cy="5897833"/>
          </a:xfrm>
          <a:prstGeom prst="rect">
            <a:avLst/>
          </a:prstGeom>
        </p:spPr>
      </p:pic>
    </p:spTree>
    <p:extLst>
      <p:ext uri="{BB962C8B-B14F-4D97-AF65-F5344CB8AC3E}">
        <p14:creationId xmlns:p14="http://schemas.microsoft.com/office/powerpoint/2010/main" val="4132506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09BF4-1A87-D18B-DA25-A3DF5FC1E39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F82DBE6-A9D0-42D6-EE11-7DB0EDC9193E}"/>
              </a:ext>
            </a:extLst>
          </p:cNvPr>
          <p:cNvPicPr>
            <a:picLocks noChangeAspect="1"/>
          </p:cNvPicPr>
          <p:nvPr/>
        </p:nvPicPr>
        <p:blipFill>
          <a:blip r:embed="rId3"/>
          <a:stretch>
            <a:fillRect/>
          </a:stretch>
        </p:blipFill>
        <p:spPr>
          <a:xfrm>
            <a:off x="610367" y="301330"/>
            <a:ext cx="10971265" cy="5433608"/>
          </a:xfrm>
          <a:prstGeom prst="rect">
            <a:avLst/>
          </a:prstGeom>
        </p:spPr>
      </p:pic>
    </p:spTree>
    <p:extLst>
      <p:ext uri="{BB962C8B-B14F-4D97-AF65-F5344CB8AC3E}">
        <p14:creationId xmlns:p14="http://schemas.microsoft.com/office/powerpoint/2010/main" val="1421937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2F7751-A420-BD1A-3BD9-52F85A1CB9F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2FC8912-EA40-52CE-0E51-69C0FC15475C}"/>
              </a:ext>
            </a:extLst>
          </p:cNvPr>
          <p:cNvPicPr>
            <a:picLocks noChangeAspect="1"/>
          </p:cNvPicPr>
          <p:nvPr/>
        </p:nvPicPr>
        <p:blipFill>
          <a:blip r:embed="rId3"/>
          <a:stretch>
            <a:fillRect/>
          </a:stretch>
        </p:blipFill>
        <p:spPr>
          <a:xfrm>
            <a:off x="120417" y="192281"/>
            <a:ext cx="11951166" cy="5875153"/>
          </a:xfrm>
          <a:prstGeom prst="rect">
            <a:avLst/>
          </a:prstGeom>
        </p:spPr>
      </p:pic>
    </p:spTree>
    <p:extLst>
      <p:ext uri="{BB962C8B-B14F-4D97-AF65-F5344CB8AC3E}">
        <p14:creationId xmlns:p14="http://schemas.microsoft.com/office/powerpoint/2010/main" val="1378464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C8D9-23DF-9857-C1BD-1E6B7D010BD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F1A1D41-4E4F-6952-DD50-97C71148A9F6}"/>
              </a:ext>
            </a:extLst>
          </p:cNvPr>
          <p:cNvPicPr>
            <a:picLocks noChangeAspect="1"/>
          </p:cNvPicPr>
          <p:nvPr/>
        </p:nvPicPr>
        <p:blipFill>
          <a:blip r:embed="rId3"/>
          <a:stretch>
            <a:fillRect/>
          </a:stretch>
        </p:blipFill>
        <p:spPr>
          <a:xfrm>
            <a:off x="552554" y="301330"/>
            <a:ext cx="11225316" cy="5541909"/>
          </a:xfrm>
          <a:prstGeom prst="rect">
            <a:avLst/>
          </a:prstGeom>
        </p:spPr>
      </p:pic>
    </p:spTree>
    <p:extLst>
      <p:ext uri="{BB962C8B-B14F-4D97-AF65-F5344CB8AC3E}">
        <p14:creationId xmlns:p14="http://schemas.microsoft.com/office/powerpoint/2010/main" val="1844957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A5CA4-2E6F-AB98-17E0-12CC6BEDC18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4844D13-019F-DBEF-A0B3-A32BD794D734}"/>
              </a:ext>
            </a:extLst>
          </p:cNvPr>
          <p:cNvPicPr>
            <a:picLocks noChangeAspect="1"/>
          </p:cNvPicPr>
          <p:nvPr/>
        </p:nvPicPr>
        <p:blipFill>
          <a:blip r:embed="rId3"/>
          <a:stretch>
            <a:fillRect/>
          </a:stretch>
        </p:blipFill>
        <p:spPr>
          <a:xfrm>
            <a:off x="199405" y="174780"/>
            <a:ext cx="11877366" cy="5869991"/>
          </a:xfrm>
          <a:prstGeom prst="rect">
            <a:avLst/>
          </a:prstGeom>
        </p:spPr>
      </p:pic>
    </p:spTree>
    <p:extLst>
      <p:ext uri="{BB962C8B-B14F-4D97-AF65-F5344CB8AC3E}">
        <p14:creationId xmlns:p14="http://schemas.microsoft.com/office/powerpoint/2010/main" val="592947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69A08-B71A-B52B-A2D4-4C696D752085}"/>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26A3CBEA-8092-7319-DBF9-BE7DD430634B}"/>
              </a:ext>
            </a:extLst>
          </p:cNvPr>
          <p:cNvPicPr>
            <a:picLocks noChangeAspect="1"/>
          </p:cNvPicPr>
          <p:nvPr/>
        </p:nvPicPr>
        <p:blipFill>
          <a:blip r:embed="rId3"/>
          <a:stretch>
            <a:fillRect/>
          </a:stretch>
        </p:blipFill>
        <p:spPr>
          <a:xfrm>
            <a:off x="324585" y="412842"/>
            <a:ext cx="11542829" cy="5643971"/>
          </a:xfrm>
          <a:prstGeom prst="rect">
            <a:avLst/>
          </a:prstGeom>
        </p:spPr>
      </p:pic>
    </p:spTree>
    <p:extLst>
      <p:ext uri="{BB962C8B-B14F-4D97-AF65-F5344CB8AC3E}">
        <p14:creationId xmlns:p14="http://schemas.microsoft.com/office/powerpoint/2010/main" val="3798810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55FC7-0333-0819-0687-89F2D556D95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378E3C4-B54E-1903-988D-83F9ED9E7E0E}"/>
              </a:ext>
            </a:extLst>
          </p:cNvPr>
          <p:cNvPicPr>
            <a:picLocks noChangeAspect="1"/>
          </p:cNvPicPr>
          <p:nvPr/>
        </p:nvPicPr>
        <p:blipFill>
          <a:blip r:embed="rId3"/>
          <a:stretch>
            <a:fillRect/>
          </a:stretch>
        </p:blipFill>
        <p:spPr>
          <a:xfrm>
            <a:off x="223998" y="301330"/>
            <a:ext cx="11744004" cy="5649484"/>
          </a:xfrm>
          <a:prstGeom prst="rect">
            <a:avLst/>
          </a:prstGeom>
        </p:spPr>
      </p:pic>
    </p:spTree>
    <p:extLst>
      <p:ext uri="{BB962C8B-B14F-4D97-AF65-F5344CB8AC3E}">
        <p14:creationId xmlns:p14="http://schemas.microsoft.com/office/powerpoint/2010/main" val="137738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8E827-8F3E-7447-7FFC-1EA0182E5C0E}"/>
              </a:ext>
            </a:extLst>
          </p:cNvPr>
          <p:cNvSpPr>
            <a:spLocks noGrp="1"/>
          </p:cNvSpPr>
          <p:nvPr>
            <p:ph type="title"/>
          </p:nvPr>
        </p:nvSpPr>
        <p:spPr/>
        <p:txBody>
          <a:bodyPr/>
          <a:lstStyle/>
          <a:p>
            <a:r>
              <a:rPr lang="en-US">
                <a:latin typeface="Arial"/>
                <a:cs typeface="Arial"/>
              </a:rPr>
              <a:t>Table of Contents</a:t>
            </a:r>
            <a:endParaRPr lang="en-US"/>
          </a:p>
        </p:txBody>
      </p:sp>
      <p:sp>
        <p:nvSpPr>
          <p:cNvPr id="3" name="Content Placeholder 2">
            <a:extLst>
              <a:ext uri="{FF2B5EF4-FFF2-40B4-BE49-F238E27FC236}">
                <a16:creationId xmlns:a16="http://schemas.microsoft.com/office/drawing/2014/main" id="{24D6A409-1FC2-9847-540F-42CBC1EBC94A}"/>
              </a:ext>
            </a:extLst>
          </p:cNvPr>
          <p:cNvSpPr>
            <a:spLocks noGrp="1"/>
          </p:cNvSpPr>
          <p:nvPr>
            <p:ph idx="1"/>
          </p:nvPr>
        </p:nvSpPr>
        <p:spPr>
          <a:xfrm>
            <a:off x="420756" y="1414130"/>
            <a:ext cx="11357114" cy="4965389"/>
          </a:xfrm>
        </p:spPr>
        <p:txBody>
          <a:bodyPr vert="horz" lIns="91440" tIns="45720" rIns="91440" bIns="45720" rtlCol="0" anchor="t">
            <a:normAutofit fontScale="85000" lnSpcReduction="20000"/>
          </a:bodyPr>
          <a:lstStyle/>
          <a:p>
            <a:r>
              <a:rPr lang="en-US">
                <a:latin typeface="Arial"/>
                <a:cs typeface="Arial"/>
              </a:rPr>
              <a:t>Framework / Benefits (3)</a:t>
            </a:r>
          </a:p>
          <a:p>
            <a:r>
              <a:rPr lang="en-US">
                <a:latin typeface="Arial"/>
                <a:cs typeface="Arial"/>
              </a:rPr>
              <a:t>ML Engineering Flow (4)</a:t>
            </a:r>
            <a:endParaRPr lang="en-US"/>
          </a:p>
          <a:p>
            <a:r>
              <a:rPr lang="en-US">
                <a:latin typeface="Arial"/>
                <a:cs typeface="Arial"/>
              </a:rPr>
              <a:t>Feature Transformation (22)</a:t>
            </a:r>
          </a:p>
          <a:p>
            <a:r>
              <a:rPr lang="en-US">
                <a:latin typeface="Arial"/>
                <a:cs typeface="Arial"/>
              </a:rPr>
              <a:t>Feature Selection (33)</a:t>
            </a:r>
          </a:p>
          <a:p>
            <a:r>
              <a:rPr lang="en-US">
                <a:latin typeface="Arial"/>
                <a:cs typeface="Arial"/>
              </a:rPr>
              <a:t>Metadata (43)</a:t>
            </a:r>
          </a:p>
          <a:p>
            <a:r>
              <a:rPr lang="en-US">
                <a:latin typeface="Arial"/>
                <a:cs typeface="Arial"/>
              </a:rPr>
              <a:t>Optimization (48)</a:t>
            </a:r>
          </a:p>
          <a:p>
            <a:r>
              <a:rPr lang="en-US">
                <a:latin typeface="Arial"/>
                <a:cs typeface="Arial"/>
              </a:rPr>
              <a:t>High Performance Modeling (52)</a:t>
            </a:r>
          </a:p>
          <a:p>
            <a:r>
              <a:rPr lang="en-US">
                <a:latin typeface="Arial"/>
                <a:cs typeface="Arial"/>
              </a:rPr>
              <a:t>Knowledge Distillation (54)</a:t>
            </a:r>
          </a:p>
          <a:p>
            <a:r>
              <a:rPr lang="en-US">
                <a:latin typeface="Arial"/>
                <a:cs typeface="Arial"/>
              </a:rPr>
              <a:t>Model Production Analysis / Monitoring (57)</a:t>
            </a:r>
          </a:p>
          <a:p>
            <a:r>
              <a:rPr lang="en-US">
                <a:latin typeface="Arial"/>
                <a:cs typeface="Arial"/>
              </a:rPr>
              <a:t>Model Debugging (65)</a:t>
            </a:r>
            <a:endParaRPr lang="en-US"/>
          </a:p>
          <a:p>
            <a:r>
              <a:rPr lang="en-US">
                <a:latin typeface="Arial"/>
                <a:cs typeface="Arial"/>
              </a:rPr>
              <a:t>Model Interpretability (67)</a:t>
            </a:r>
          </a:p>
          <a:p>
            <a:r>
              <a:rPr lang="en-US">
                <a:latin typeface="Arial"/>
                <a:cs typeface="Arial"/>
              </a:rPr>
              <a:t>Model Serving (70)</a:t>
            </a:r>
            <a:endParaRPr lang="en-US"/>
          </a:p>
        </p:txBody>
      </p:sp>
    </p:spTree>
    <p:extLst>
      <p:ext uri="{BB962C8B-B14F-4D97-AF65-F5344CB8AC3E}">
        <p14:creationId xmlns:p14="http://schemas.microsoft.com/office/powerpoint/2010/main" val="54975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1A2C5F-C8F1-EE04-4B9D-C3EB37F4EA0A}"/>
              </a:ext>
            </a:extLst>
          </p:cNvPr>
          <p:cNvPicPr>
            <a:picLocks noChangeAspect="1"/>
          </p:cNvPicPr>
          <p:nvPr/>
        </p:nvPicPr>
        <p:blipFill>
          <a:blip r:embed="rId3"/>
          <a:stretch>
            <a:fillRect/>
          </a:stretch>
        </p:blipFill>
        <p:spPr>
          <a:xfrm>
            <a:off x="3554965" y="4418312"/>
            <a:ext cx="4864350" cy="1727289"/>
          </a:xfrm>
          <a:prstGeom prst="rect">
            <a:avLst/>
          </a:prstGeom>
        </p:spPr>
      </p:pic>
      <p:pic>
        <p:nvPicPr>
          <p:cNvPr id="8" name="Picture 7">
            <a:extLst>
              <a:ext uri="{FF2B5EF4-FFF2-40B4-BE49-F238E27FC236}">
                <a16:creationId xmlns:a16="http://schemas.microsoft.com/office/drawing/2014/main" id="{5D6FC409-312D-6D7B-987D-A0585CFB29E1}"/>
              </a:ext>
            </a:extLst>
          </p:cNvPr>
          <p:cNvPicPr>
            <a:picLocks noChangeAspect="1"/>
          </p:cNvPicPr>
          <p:nvPr/>
        </p:nvPicPr>
        <p:blipFill>
          <a:blip r:embed="rId4"/>
          <a:stretch>
            <a:fillRect/>
          </a:stretch>
        </p:blipFill>
        <p:spPr>
          <a:xfrm>
            <a:off x="3358105" y="2328734"/>
            <a:ext cx="5258070" cy="1841595"/>
          </a:xfrm>
          <a:prstGeom prst="rect">
            <a:avLst/>
          </a:prstGeom>
        </p:spPr>
      </p:pic>
      <p:sp>
        <p:nvSpPr>
          <p:cNvPr id="2" name="Title 1">
            <a:extLst>
              <a:ext uri="{FF2B5EF4-FFF2-40B4-BE49-F238E27FC236}">
                <a16:creationId xmlns:a16="http://schemas.microsoft.com/office/drawing/2014/main" id="{81B9FF16-F5AC-FE9C-A272-FAE33ADCF04E}"/>
              </a:ext>
            </a:extLst>
          </p:cNvPr>
          <p:cNvSpPr>
            <a:spLocks noGrp="1"/>
          </p:cNvSpPr>
          <p:nvPr>
            <p:ph type="title"/>
          </p:nvPr>
        </p:nvSpPr>
        <p:spPr>
          <a:xfrm>
            <a:off x="3119351" y="1951710"/>
            <a:ext cx="11357114" cy="2028247"/>
          </a:xfrm>
        </p:spPr>
        <p:txBody>
          <a:bodyPr>
            <a:normAutofit fontScale="90000"/>
          </a:bodyPr>
          <a:lstStyle/>
          <a:p>
            <a:r>
              <a:rPr lang="en-US"/>
              <a:t>Schema Skew</a:t>
            </a:r>
            <a:br>
              <a:rPr lang="en-US"/>
            </a:br>
            <a:br>
              <a:rPr lang="en-US"/>
            </a:br>
            <a:br>
              <a:rPr lang="en-US"/>
            </a:br>
            <a:r>
              <a:rPr lang="en-US"/>
              <a:t>Feature Skew</a:t>
            </a:r>
            <a:br>
              <a:rPr lang="en-US"/>
            </a:br>
            <a:br>
              <a:rPr lang="en-US"/>
            </a:br>
            <a:br>
              <a:rPr lang="en-US"/>
            </a:br>
            <a:br>
              <a:rPr lang="en-US"/>
            </a:br>
            <a:br>
              <a:rPr lang="en-US"/>
            </a:br>
            <a:r>
              <a:rPr lang="en-US"/>
              <a:t>Distribution Skew</a:t>
            </a:r>
            <a:br>
              <a:rPr lang="en-US"/>
            </a:br>
            <a:br>
              <a:rPr lang="en-US"/>
            </a:br>
            <a:endParaRPr lang="en-US"/>
          </a:p>
        </p:txBody>
      </p:sp>
      <p:pic>
        <p:nvPicPr>
          <p:cNvPr id="4" name="Picture 3">
            <a:extLst>
              <a:ext uri="{FF2B5EF4-FFF2-40B4-BE49-F238E27FC236}">
                <a16:creationId xmlns:a16="http://schemas.microsoft.com/office/drawing/2014/main" id="{14DEE28B-13D0-7506-117C-3B023BAAD592}"/>
              </a:ext>
            </a:extLst>
          </p:cNvPr>
          <p:cNvPicPr>
            <a:picLocks noChangeAspect="1"/>
          </p:cNvPicPr>
          <p:nvPr/>
        </p:nvPicPr>
        <p:blipFill>
          <a:blip r:embed="rId5"/>
          <a:stretch>
            <a:fillRect/>
          </a:stretch>
        </p:blipFill>
        <p:spPr>
          <a:xfrm>
            <a:off x="3275468" y="967547"/>
            <a:ext cx="4813547" cy="793791"/>
          </a:xfrm>
          <a:prstGeom prst="rect">
            <a:avLst/>
          </a:prstGeom>
        </p:spPr>
      </p:pic>
    </p:spTree>
    <p:extLst>
      <p:ext uri="{BB962C8B-B14F-4D97-AF65-F5344CB8AC3E}">
        <p14:creationId xmlns:p14="http://schemas.microsoft.com/office/powerpoint/2010/main" val="17336664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8B0CE-E539-8556-26CC-01EBECDB208C}"/>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D19C149-9EE3-6DDB-B2E7-37E41E1F0D57}"/>
              </a:ext>
            </a:extLst>
          </p:cNvPr>
          <p:cNvPicPr>
            <a:picLocks noChangeAspect="1"/>
          </p:cNvPicPr>
          <p:nvPr/>
        </p:nvPicPr>
        <p:blipFill rotWithShape="1">
          <a:blip r:embed="rId3"/>
          <a:srcRect b="26803"/>
          <a:stretch/>
        </p:blipFill>
        <p:spPr>
          <a:xfrm>
            <a:off x="290675" y="27506"/>
            <a:ext cx="5805325" cy="2067117"/>
          </a:xfrm>
          <a:prstGeom prst="rect">
            <a:avLst/>
          </a:prstGeom>
        </p:spPr>
      </p:pic>
      <p:pic>
        <p:nvPicPr>
          <p:cNvPr id="6" name="Picture 5">
            <a:extLst>
              <a:ext uri="{FF2B5EF4-FFF2-40B4-BE49-F238E27FC236}">
                <a16:creationId xmlns:a16="http://schemas.microsoft.com/office/drawing/2014/main" id="{2A1DE2D0-45DD-6EA7-D84F-E55302139429}"/>
              </a:ext>
            </a:extLst>
          </p:cNvPr>
          <p:cNvPicPr>
            <a:picLocks noChangeAspect="1"/>
          </p:cNvPicPr>
          <p:nvPr/>
        </p:nvPicPr>
        <p:blipFill>
          <a:blip r:embed="rId4"/>
          <a:stretch>
            <a:fillRect/>
          </a:stretch>
        </p:blipFill>
        <p:spPr>
          <a:xfrm>
            <a:off x="5983097" y="150460"/>
            <a:ext cx="5924854" cy="2946551"/>
          </a:xfrm>
          <a:prstGeom prst="rect">
            <a:avLst/>
          </a:prstGeom>
        </p:spPr>
      </p:pic>
      <p:pic>
        <p:nvPicPr>
          <p:cNvPr id="8" name="Picture 7">
            <a:extLst>
              <a:ext uri="{FF2B5EF4-FFF2-40B4-BE49-F238E27FC236}">
                <a16:creationId xmlns:a16="http://schemas.microsoft.com/office/drawing/2014/main" id="{DB6978EA-4CEB-1C60-A634-0755D4D09F6D}"/>
              </a:ext>
            </a:extLst>
          </p:cNvPr>
          <p:cNvPicPr>
            <a:picLocks noChangeAspect="1"/>
          </p:cNvPicPr>
          <p:nvPr/>
        </p:nvPicPr>
        <p:blipFill>
          <a:blip r:embed="rId5"/>
          <a:stretch>
            <a:fillRect/>
          </a:stretch>
        </p:blipFill>
        <p:spPr>
          <a:xfrm>
            <a:off x="389893" y="4122387"/>
            <a:ext cx="5258070" cy="1892397"/>
          </a:xfrm>
          <a:prstGeom prst="rect">
            <a:avLst/>
          </a:prstGeom>
        </p:spPr>
      </p:pic>
      <p:pic>
        <p:nvPicPr>
          <p:cNvPr id="10" name="Picture 9">
            <a:extLst>
              <a:ext uri="{FF2B5EF4-FFF2-40B4-BE49-F238E27FC236}">
                <a16:creationId xmlns:a16="http://schemas.microsoft.com/office/drawing/2014/main" id="{EC862BDB-3FDE-1310-F6C3-95A81C663841}"/>
              </a:ext>
            </a:extLst>
          </p:cNvPr>
          <p:cNvPicPr>
            <a:picLocks noChangeAspect="1"/>
          </p:cNvPicPr>
          <p:nvPr/>
        </p:nvPicPr>
        <p:blipFill>
          <a:blip r:embed="rId6"/>
          <a:stretch>
            <a:fillRect/>
          </a:stretch>
        </p:blipFill>
        <p:spPr>
          <a:xfrm>
            <a:off x="161281" y="1964578"/>
            <a:ext cx="5715294" cy="1886047"/>
          </a:xfrm>
          <a:prstGeom prst="rect">
            <a:avLst/>
          </a:prstGeom>
        </p:spPr>
      </p:pic>
      <p:pic>
        <p:nvPicPr>
          <p:cNvPr id="12" name="Picture 11">
            <a:extLst>
              <a:ext uri="{FF2B5EF4-FFF2-40B4-BE49-F238E27FC236}">
                <a16:creationId xmlns:a16="http://schemas.microsoft.com/office/drawing/2014/main" id="{75B051B0-9FB0-9358-A2F8-FB3ED42AD9BD}"/>
              </a:ext>
            </a:extLst>
          </p:cNvPr>
          <p:cNvPicPr>
            <a:picLocks noChangeAspect="1"/>
          </p:cNvPicPr>
          <p:nvPr/>
        </p:nvPicPr>
        <p:blipFill>
          <a:blip r:embed="rId7"/>
          <a:stretch>
            <a:fillRect/>
          </a:stretch>
        </p:blipFill>
        <p:spPr>
          <a:xfrm>
            <a:off x="6080662" y="3529075"/>
            <a:ext cx="5683542" cy="1905098"/>
          </a:xfrm>
          <a:prstGeom prst="rect">
            <a:avLst/>
          </a:prstGeom>
        </p:spPr>
      </p:pic>
    </p:spTree>
    <p:extLst>
      <p:ext uri="{BB962C8B-B14F-4D97-AF65-F5344CB8AC3E}">
        <p14:creationId xmlns:p14="http://schemas.microsoft.com/office/powerpoint/2010/main" val="3058541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967C0E-1772-B5A4-8E0B-E4F5F940824D}"/>
              </a:ext>
            </a:extLst>
          </p:cNvPr>
          <p:cNvSpPr>
            <a:spLocks noGrp="1"/>
          </p:cNvSpPr>
          <p:nvPr>
            <p:ph type="title"/>
          </p:nvPr>
        </p:nvSpPr>
        <p:spPr>
          <a:xfrm>
            <a:off x="831850" y="1526856"/>
            <a:ext cx="7676530" cy="2879725"/>
          </a:xfrm>
        </p:spPr>
        <p:txBody>
          <a:bodyPr/>
          <a:lstStyle/>
          <a:p>
            <a:r>
              <a:rPr lang="en-US"/>
              <a:t>Feature Transformation</a:t>
            </a:r>
          </a:p>
        </p:txBody>
      </p:sp>
      <p:sp>
        <p:nvSpPr>
          <p:cNvPr id="10" name="Text Placeholder 2">
            <a:extLst>
              <a:ext uri="{FF2B5EF4-FFF2-40B4-BE49-F238E27FC236}">
                <a16:creationId xmlns:a16="http://schemas.microsoft.com/office/drawing/2014/main" id="{18B6ECBC-D2C3-0406-9C0A-4251AD3001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86981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C6D9B-7B07-3F99-3A5E-A192ED01893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9482AFF-85B6-3CDB-2039-60C5316B91E6}"/>
              </a:ext>
            </a:extLst>
          </p:cNvPr>
          <p:cNvPicPr>
            <a:picLocks noChangeAspect="1"/>
          </p:cNvPicPr>
          <p:nvPr/>
        </p:nvPicPr>
        <p:blipFill>
          <a:blip r:embed="rId2"/>
          <a:stretch>
            <a:fillRect/>
          </a:stretch>
        </p:blipFill>
        <p:spPr>
          <a:xfrm>
            <a:off x="365414" y="575546"/>
            <a:ext cx="11461172" cy="5423809"/>
          </a:xfrm>
          <a:prstGeom prst="rect">
            <a:avLst/>
          </a:prstGeom>
        </p:spPr>
      </p:pic>
    </p:spTree>
    <p:extLst>
      <p:ext uri="{BB962C8B-B14F-4D97-AF65-F5344CB8AC3E}">
        <p14:creationId xmlns:p14="http://schemas.microsoft.com/office/powerpoint/2010/main" val="40673392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AFD476-4F54-D136-9ADE-D35BB5F41524}"/>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4823D2CE-F742-8EEE-B4F1-6E28ECC50FFC}"/>
              </a:ext>
            </a:extLst>
          </p:cNvPr>
          <p:cNvPicPr>
            <a:picLocks noChangeAspect="1"/>
          </p:cNvPicPr>
          <p:nvPr/>
        </p:nvPicPr>
        <p:blipFill rotWithShape="1">
          <a:blip r:embed="rId3"/>
          <a:srcRect b="5537"/>
          <a:stretch/>
        </p:blipFill>
        <p:spPr>
          <a:xfrm>
            <a:off x="1998629" y="1391247"/>
            <a:ext cx="8194741" cy="3849826"/>
          </a:xfrm>
          <a:prstGeom prst="rect">
            <a:avLst/>
          </a:prstGeom>
        </p:spPr>
      </p:pic>
    </p:spTree>
    <p:extLst>
      <p:ext uri="{BB962C8B-B14F-4D97-AF65-F5344CB8AC3E}">
        <p14:creationId xmlns:p14="http://schemas.microsoft.com/office/powerpoint/2010/main" val="3629036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B85056-2A93-563C-A0C2-14FF7F8588D7}"/>
              </a:ext>
            </a:extLst>
          </p:cNvPr>
          <p:cNvPicPr>
            <a:picLocks noChangeAspect="1"/>
          </p:cNvPicPr>
          <p:nvPr/>
        </p:nvPicPr>
        <p:blipFill rotWithShape="1">
          <a:blip r:embed="rId3"/>
          <a:srcRect b="5666"/>
          <a:stretch/>
        </p:blipFill>
        <p:spPr>
          <a:xfrm>
            <a:off x="1697696" y="1272139"/>
            <a:ext cx="8796607" cy="4069295"/>
          </a:xfrm>
          <a:prstGeom prst="rect">
            <a:avLst/>
          </a:prstGeom>
        </p:spPr>
      </p:pic>
    </p:spTree>
    <p:extLst>
      <p:ext uri="{BB962C8B-B14F-4D97-AF65-F5344CB8AC3E}">
        <p14:creationId xmlns:p14="http://schemas.microsoft.com/office/powerpoint/2010/main" val="13188460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8928E-8D3E-0D9B-D132-4205C2F9E336}"/>
              </a:ext>
            </a:extLst>
          </p:cNvPr>
          <p:cNvSpPr>
            <a:spLocks noGrp="1"/>
          </p:cNvSpPr>
          <p:nvPr>
            <p:ph type="title"/>
          </p:nvPr>
        </p:nvSpPr>
        <p:spPr/>
        <p:txBody>
          <a:bodyPr/>
          <a:lstStyle/>
          <a:p>
            <a:endParaRPr lang="en-US"/>
          </a:p>
        </p:txBody>
      </p:sp>
      <p:pic>
        <p:nvPicPr>
          <p:cNvPr id="8" name="Picture 7">
            <a:extLst>
              <a:ext uri="{FF2B5EF4-FFF2-40B4-BE49-F238E27FC236}">
                <a16:creationId xmlns:a16="http://schemas.microsoft.com/office/drawing/2014/main" id="{623465A1-BFA7-CE41-DD91-A0A86EBB3452}"/>
              </a:ext>
            </a:extLst>
          </p:cNvPr>
          <p:cNvPicPr>
            <a:picLocks noChangeAspect="1"/>
          </p:cNvPicPr>
          <p:nvPr/>
        </p:nvPicPr>
        <p:blipFill>
          <a:blip r:embed="rId3"/>
          <a:stretch>
            <a:fillRect/>
          </a:stretch>
        </p:blipFill>
        <p:spPr>
          <a:xfrm>
            <a:off x="2071262" y="1433831"/>
            <a:ext cx="8049475" cy="3990338"/>
          </a:xfrm>
          <a:prstGeom prst="rect">
            <a:avLst/>
          </a:prstGeom>
        </p:spPr>
      </p:pic>
    </p:spTree>
    <p:extLst>
      <p:ext uri="{BB962C8B-B14F-4D97-AF65-F5344CB8AC3E}">
        <p14:creationId xmlns:p14="http://schemas.microsoft.com/office/powerpoint/2010/main" val="42709712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25BD-1175-5D1A-47A4-4BEEB231D59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23C2917-F162-9559-1CA5-30DC58B8E83A}"/>
              </a:ext>
            </a:extLst>
          </p:cNvPr>
          <p:cNvPicPr>
            <a:picLocks noChangeAspect="1"/>
          </p:cNvPicPr>
          <p:nvPr/>
        </p:nvPicPr>
        <p:blipFill>
          <a:blip r:embed="rId3"/>
          <a:stretch>
            <a:fillRect/>
          </a:stretch>
        </p:blipFill>
        <p:spPr>
          <a:xfrm>
            <a:off x="1507351" y="1168846"/>
            <a:ext cx="9177298" cy="4520307"/>
          </a:xfrm>
          <a:prstGeom prst="rect">
            <a:avLst/>
          </a:prstGeom>
        </p:spPr>
      </p:pic>
    </p:spTree>
    <p:extLst>
      <p:ext uri="{BB962C8B-B14F-4D97-AF65-F5344CB8AC3E}">
        <p14:creationId xmlns:p14="http://schemas.microsoft.com/office/powerpoint/2010/main" val="2896445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4E88-E958-D61F-226C-7B908A18D2F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7564AA9-1BD5-CF8F-30B2-78D9A37C3BEC}"/>
              </a:ext>
            </a:extLst>
          </p:cNvPr>
          <p:cNvPicPr>
            <a:picLocks noChangeAspect="1"/>
          </p:cNvPicPr>
          <p:nvPr/>
        </p:nvPicPr>
        <p:blipFill>
          <a:blip r:embed="rId3"/>
          <a:stretch>
            <a:fillRect/>
          </a:stretch>
        </p:blipFill>
        <p:spPr>
          <a:xfrm>
            <a:off x="1232573" y="1148616"/>
            <a:ext cx="9726854" cy="4560768"/>
          </a:xfrm>
          <a:prstGeom prst="rect">
            <a:avLst/>
          </a:prstGeom>
        </p:spPr>
      </p:pic>
    </p:spTree>
    <p:extLst>
      <p:ext uri="{BB962C8B-B14F-4D97-AF65-F5344CB8AC3E}">
        <p14:creationId xmlns:p14="http://schemas.microsoft.com/office/powerpoint/2010/main" val="4202822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7EBDD-954E-5FB8-C3F8-5A60FE82343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2EA9C19-1B60-C88C-CB98-0B63C33AAD56}"/>
              </a:ext>
            </a:extLst>
          </p:cNvPr>
          <p:cNvPicPr>
            <a:picLocks noChangeAspect="1"/>
          </p:cNvPicPr>
          <p:nvPr/>
        </p:nvPicPr>
        <p:blipFill rotWithShape="1">
          <a:blip r:embed="rId3"/>
          <a:srcRect b="8656"/>
          <a:stretch/>
        </p:blipFill>
        <p:spPr>
          <a:xfrm>
            <a:off x="1360564" y="1218353"/>
            <a:ext cx="9470871" cy="4279198"/>
          </a:xfrm>
          <a:prstGeom prst="rect">
            <a:avLst/>
          </a:prstGeom>
        </p:spPr>
      </p:pic>
    </p:spTree>
    <p:extLst>
      <p:ext uri="{BB962C8B-B14F-4D97-AF65-F5344CB8AC3E}">
        <p14:creationId xmlns:p14="http://schemas.microsoft.com/office/powerpoint/2010/main" val="3938001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1630E-D7D9-7D42-9DE4-CBC7644DC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CB1B3-549F-9274-C5E9-09A028393385}"/>
              </a:ext>
            </a:extLst>
          </p:cNvPr>
          <p:cNvSpPr>
            <a:spLocks noGrp="1"/>
          </p:cNvSpPr>
          <p:nvPr>
            <p:ph type="title"/>
          </p:nvPr>
        </p:nvSpPr>
        <p:spPr/>
        <p:txBody>
          <a:bodyPr/>
          <a:lstStyle/>
          <a:p>
            <a:r>
              <a:rPr lang="en-US">
                <a:latin typeface="Arial"/>
                <a:cs typeface="Arial"/>
              </a:rPr>
              <a:t>ML Ops Framework</a:t>
            </a:r>
            <a:endParaRPr lang="en-US"/>
          </a:p>
        </p:txBody>
      </p:sp>
      <p:sp>
        <p:nvSpPr>
          <p:cNvPr id="3" name="Content Placeholder 2">
            <a:extLst>
              <a:ext uri="{FF2B5EF4-FFF2-40B4-BE49-F238E27FC236}">
                <a16:creationId xmlns:a16="http://schemas.microsoft.com/office/drawing/2014/main" id="{8B99C765-318E-6A78-8E1E-8ABD21CA9518}"/>
              </a:ext>
            </a:extLst>
          </p:cNvPr>
          <p:cNvSpPr>
            <a:spLocks noGrp="1"/>
          </p:cNvSpPr>
          <p:nvPr>
            <p:ph idx="1"/>
          </p:nvPr>
        </p:nvSpPr>
        <p:spPr>
          <a:xfrm>
            <a:off x="6194274" y="1214641"/>
            <a:ext cx="5827082" cy="5025854"/>
          </a:xfrm>
        </p:spPr>
        <p:txBody>
          <a:bodyPr vert="horz" lIns="91440" tIns="45720" rIns="91440" bIns="45720" rtlCol="0" anchor="t">
            <a:normAutofit/>
          </a:bodyPr>
          <a:lstStyle/>
          <a:p>
            <a:pPr marL="0" indent="0">
              <a:buNone/>
            </a:pPr>
            <a:r>
              <a:rPr lang="en-US" sz="1800" b="1">
                <a:solidFill>
                  <a:srgbClr val="374151"/>
                </a:solidFill>
                <a:latin typeface="Arial"/>
                <a:cs typeface="Arial"/>
              </a:rPr>
              <a:t>What are the benefits?</a:t>
            </a:r>
            <a:endParaRPr lang="en-US" sz="1800" b="1">
              <a:solidFill>
                <a:srgbClr val="374151"/>
              </a:solidFill>
            </a:endParaRPr>
          </a:p>
          <a:p>
            <a:pPr marL="0" indent="0">
              <a:buNone/>
            </a:pPr>
            <a:endParaRPr lang="en-US" sz="1000" b="1">
              <a:solidFill>
                <a:srgbClr val="374151"/>
              </a:solidFill>
              <a:latin typeface="Arial"/>
              <a:cs typeface="Arial"/>
            </a:endParaRPr>
          </a:p>
          <a:p>
            <a:pPr marL="0" indent="0">
              <a:buNone/>
            </a:pPr>
            <a:r>
              <a:rPr lang="en-US" sz="1100" b="1" i="0">
                <a:solidFill>
                  <a:srgbClr val="374151"/>
                </a:solidFill>
                <a:effectLst/>
                <a:latin typeface="Arial"/>
                <a:cs typeface="Arial"/>
              </a:rPr>
              <a:t>1. Accelerated Model Deployment:</a:t>
            </a:r>
            <a:endParaRPr lang="en-US" sz="1100" b="0" i="0">
              <a:solidFill>
                <a:srgbClr val="374151"/>
              </a:solidFill>
              <a:effectLst/>
              <a:latin typeface="Arial"/>
              <a:cs typeface="Arial"/>
            </a:endParaRPr>
          </a:p>
          <a:p>
            <a:pPr marL="742950" lvl="1" indent="-285750"/>
            <a:r>
              <a:rPr lang="en-US" sz="1100" b="0" i="0">
                <a:solidFill>
                  <a:srgbClr val="374151"/>
                </a:solidFill>
                <a:effectLst/>
                <a:latin typeface="Arial"/>
                <a:cs typeface="Arial"/>
              </a:rPr>
              <a:t>Reduced </a:t>
            </a:r>
            <a:r>
              <a:rPr lang="en-US" sz="1100">
                <a:solidFill>
                  <a:srgbClr val="374151"/>
                </a:solidFill>
                <a:latin typeface="Arial"/>
                <a:cs typeface="Arial"/>
              </a:rPr>
              <a:t>time-to-market leads to</a:t>
            </a:r>
            <a:r>
              <a:rPr lang="en-US" sz="1100" b="0" i="0">
                <a:solidFill>
                  <a:srgbClr val="374151"/>
                </a:solidFill>
                <a:effectLst/>
                <a:latin typeface="Arial"/>
                <a:cs typeface="Arial"/>
              </a:rPr>
              <a:t> quicker realization of business value.</a:t>
            </a:r>
          </a:p>
          <a:p>
            <a:pPr marL="0" indent="0" algn="l">
              <a:buNone/>
            </a:pPr>
            <a:r>
              <a:rPr lang="en-US" sz="1100" b="1" i="0">
                <a:solidFill>
                  <a:srgbClr val="374151"/>
                </a:solidFill>
                <a:effectLst/>
                <a:latin typeface="Arial"/>
                <a:cs typeface="Arial"/>
              </a:rPr>
              <a:t>2. Automated Process:</a:t>
            </a:r>
          </a:p>
          <a:p>
            <a:pPr marL="742950" lvl="1" indent="-285750" algn="l">
              <a:buFont typeface="Arial" panose="020B0604020202020204" pitchFamily="34" charset="0"/>
              <a:buChar char="•"/>
            </a:pPr>
            <a:r>
              <a:rPr lang="en-US" sz="1100" b="0" i="0">
                <a:solidFill>
                  <a:srgbClr val="374151"/>
                </a:solidFill>
                <a:effectLst/>
                <a:latin typeface="Arial"/>
                <a:cs typeface="Arial"/>
              </a:rPr>
              <a:t>Automation reduces manual errors and accelerates the development lifecycle.</a:t>
            </a:r>
            <a:endParaRPr lang="en-US" sz="1100">
              <a:solidFill>
                <a:srgbClr val="374151"/>
              </a:solidFill>
              <a:latin typeface="Arial"/>
              <a:cs typeface="Arial"/>
            </a:endParaRPr>
          </a:p>
          <a:p>
            <a:pPr marL="0" indent="0" algn="l">
              <a:buNone/>
            </a:pPr>
            <a:r>
              <a:rPr lang="en-US" sz="1100" b="1">
                <a:solidFill>
                  <a:srgbClr val="374151"/>
                </a:solidFill>
                <a:latin typeface="Arial"/>
                <a:cs typeface="Arial"/>
              </a:rPr>
              <a:t>3. </a:t>
            </a:r>
            <a:r>
              <a:rPr lang="en-US" sz="1100" b="1" i="0">
                <a:solidFill>
                  <a:srgbClr val="374151"/>
                </a:solidFill>
                <a:effectLst/>
                <a:latin typeface="Arial"/>
                <a:cs typeface="Arial"/>
              </a:rPr>
              <a:t>Cost Optimization:</a:t>
            </a:r>
            <a:endParaRPr lang="en-US" sz="1100" b="0" i="0">
              <a:solidFill>
                <a:srgbClr val="374151"/>
              </a:solidFill>
              <a:effectLst/>
              <a:latin typeface="Arial"/>
              <a:cs typeface="Arial"/>
            </a:endParaRPr>
          </a:p>
          <a:p>
            <a:pPr marL="742950" lvl="1" indent="-285750"/>
            <a:r>
              <a:rPr lang="en-US" sz="1100">
                <a:solidFill>
                  <a:srgbClr val="374151"/>
                </a:solidFill>
                <a:latin typeface="Arial"/>
                <a:cs typeface="Arial"/>
              </a:rPr>
              <a:t>Cost savings from auto-scaling</a:t>
            </a:r>
            <a:r>
              <a:rPr lang="en-US" sz="1100" b="0" i="0">
                <a:solidFill>
                  <a:srgbClr val="374151"/>
                </a:solidFill>
                <a:effectLst/>
                <a:latin typeface="Arial"/>
                <a:cs typeface="Arial"/>
              </a:rPr>
              <a:t> and efficient resource allocation and utilization</a:t>
            </a:r>
            <a:r>
              <a:rPr lang="en-US" sz="1100">
                <a:solidFill>
                  <a:srgbClr val="374151"/>
                </a:solidFill>
                <a:latin typeface="Arial"/>
                <a:cs typeface="Arial"/>
              </a:rPr>
              <a:t>.</a:t>
            </a:r>
            <a:endParaRPr lang="en-US" sz="1100" b="0" i="0">
              <a:solidFill>
                <a:srgbClr val="374151"/>
              </a:solidFill>
              <a:effectLst/>
              <a:latin typeface="Arial"/>
              <a:cs typeface="Arial"/>
            </a:endParaRPr>
          </a:p>
          <a:p>
            <a:pPr marL="0" indent="0" algn="l">
              <a:buNone/>
            </a:pPr>
            <a:r>
              <a:rPr lang="en-US" sz="1100" b="1">
                <a:solidFill>
                  <a:srgbClr val="374151"/>
                </a:solidFill>
                <a:latin typeface="Arial"/>
                <a:cs typeface="Arial"/>
              </a:rPr>
              <a:t>4. </a:t>
            </a:r>
            <a:r>
              <a:rPr lang="en-US" sz="1100" b="1" i="0">
                <a:solidFill>
                  <a:srgbClr val="374151"/>
                </a:solidFill>
                <a:effectLst/>
                <a:latin typeface="Arial"/>
                <a:cs typeface="Arial"/>
              </a:rPr>
              <a:t>Scalability, Flexibility, Agility:</a:t>
            </a:r>
            <a:endParaRPr lang="en-US" sz="1100" b="0" i="0">
              <a:solidFill>
                <a:srgbClr val="374151"/>
              </a:solidFill>
              <a:effectLst/>
              <a:latin typeface="Arial"/>
              <a:cs typeface="Arial"/>
            </a:endParaRPr>
          </a:p>
          <a:p>
            <a:pPr marL="742950" lvl="1" indent="-285750"/>
            <a:r>
              <a:rPr lang="en-US" sz="1100">
                <a:solidFill>
                  <a:srgbClr val="374151"/>
                </a:solidFill>
                <a:latin typeface="Arial"/>
                <a:cs typeface="Arial"/>
              </a:rPr>
              <a:t>Increased portability of work across BUs promoting collaboration and efficient utilization of models</a:t>
            </a:r>
          </a:p>
          <a:p>
            <a:pPr marL="742950" lvl="1" indent="-285750" algn="l">
              <a:buFont typeface="Arial" panose="020B0604020202020204" pitchFamily="34" charset="0"/>
              <a:buChar char="•"/>
            </a:pPr>
            <a:r>
              <a:rPr lang="en-US" sz="1100" b="0" i="0">
                <a:solidFill>
                  <a:srgbClr val="374151"/>
                </a:solidFill>
                <a:effectLst/>
                <a:latin typeface="Arial"/>
                <a:cs typeface="Arial"/>
              </a:rPr>
              <a:t>Scales seamlessly to handle increasing data and model complexity.</a:t>
            </a:r>
            <a:endParaRPr lang="en-US"/>
          </a:p>
          <a:p>
            <a:pPr marL="742950" lvl="1" indent="-285750">
              <a:buFont typeface="Arial,Sans-Serif" panose="020B0604020202020204" pitchFamily="34" charset="0"/>
              <a:buChar char="•"/>
            </a:pPr>
            <a:r>
              <a:rPr lang="en-US" sz="1100">
                <a:solidFill>
                  <a:srgbClr val="374151"/>
                </a:solidFill>
                <a:latin typeface="Arial"/>
                <a:cs typeface="Arial"/>
              </a:rPr>
              <a:t>Adapts to changing business requirements and market dynamics.</a:t>
            </a:r>
          </a:p>
          <a:p>
            <a:pPr marL="742950" lvl="1" indent="-285750">
              <a:buFont typeface="Arial,Sans-Serif" panose="020B0604020202020204" pitchFamily="34" charset="0"/>
              <a:buChar char="•"/>
            </a:pPr>
            <a:r>
              <a:rPr lang="en-US" sz="1100">
                <a:solidFill>
                  <a:srgbClr val="374151"/>
                </a:solidFill>
                <a:latin typeface="Arial"/>
                <a:cs typeface="Arial"/>
              </a:rPr>
              <a:t>Enables quick experimentation and iteration for innovation and support of citizen developers.</a:t>
            </a:r>
          </a:p>
          <a:p>
            <a:pPr marL="0" indent="0">
              <a:buNone/>
            </a:pPr>
            <a:r>
              <a:rPr lang="en-US" sz="1100" b="1">
                <a:solidFill>
                  <a:srgbClr val="374151"/>
                </a:solidFill>
                <a:latin typeface="Arial"/>
                <a:cs typeface="Arial"/>
              </a:rPr>
              <a:t>5. Monitoring and Alerting:</a:t>
            </a:r>
            <a:endParaRPr lang="en-US" sz="1100">
              <a:solidFill>
                <a:srgbClr val="374151"/>
              </a:solidFill>
              <a:latin typeface="Arial"/>
              <a:cs typeface="Arial"/>
            </a:endParaRPr>
          </a:p>
          <a:p>
            <a:pPr marL="742950" lvl="1" indent="-285750">
              <a:buFont typeface="Arial,Sans-Serif"/>
              <a:buChar char="•"/>
            </a:pPr>
            <a:r>
              <a:rPr lang="en-US" sz="1100">
                <a:solidFill>
                  <a:srgbClr val="374151"/>
                </a:solidFill>
                <a:latin typeface="Arial"/>
                <a:cs typeface="Arial"/>
              </a:rPr>
              <a:t>Real-time monitoring of model performance and health.</a:t>
            </a:r>
          </a:p>
          <a:p>
            <a:pPr marL="742950" lvl="1" indent="-285750">
              <a:buFont typeface="Arial,Sans-Serif"/>
              <a:buChar char="•"/>
            </a:pPr>
            <a:r>
              <a:rPr lang="en-US" sz="1100">
                <a:solidFill>
                  <a:srgbClr val="374151"/>
                </a:solidFill>
                <a:latin typeface="Arial"/>
                <a:cs typeface="Arial"/>
              </a:rPr>
              <a:t>Proactive alerting to identify and address issues promptly.</a:t>
            </a:r>
            <a:endParaRPr lang="en-US">
              <a:latin typeface="Arial"/>
              <a:cs typeface="Arial"/>
            </a:endParaRPr>
          </a:p>
          <a:p>
            <a:pPr marL="0" indent="0">
              <a:lnSpc>
                <a:spcPct val="100000"/>
              </a:lnSpc>
              <a:spcBef>
                <a:spcPts val="0"/>
              </a:spcBef>
              <a:buNone/>
            </a:pPr>
            <a:endParaRPr lang="en-US" sz="1200">
              <a:solidFill>
                <a:srgbClr val="374151"/>
              </a:solidFill>
            </a:endParaRPr>
          </a:p>
          <a:p>
            <a:pPr marL="0" indent="0">
              <a:lnSpc>
                <a:spcPct val="100000"/>
              </a:lnSpc>
              <a:spcBef>
                <a:spcPts val="0"/>
              </a:spcBef>
              <a:buNone/>
            </a:pPr>
            <a:r>
              <a:rPr lang="en-US" sz="1100" b="1">
                <a:solidFill>
                  <a:srgbClr val="374151"/>
                </a:solidFill>
                <a:latin typeface="Arial"/>
                <a:cs typeface="Arial"/>
              </a:rPr>
              <a:t>6. Enhanced Security Measures:</a:t>
            </a:r>
            <a:endParaRPr lang="en-US" sz="1100">
              <a:solidFill>
                <a:srgbClr val="374151"/>
              </a:solidFill>
              <a:latin typeface="Arial"/>
              <a:cs typeface="Arial"/>
            </a:endParaRPr>
          </a:p>
          <a:p>
            <a:pPr marL="742950" lvl="1" indent="-285750">
              <a:lnSpc>
                <a:spcPct val="100000"/>
              </a:lnSpc>
              <a:spcBef>
                <a:spcPts val="0"/>
              </a:spcBef>
              <a:buFont typeface="Arial,Sans-Serif"/>
              <a:buChar char="•"/>
            </a:pPr>
            <a:r>
              <a:rPr lang="en-US" sz="1200">
                <a:solidFill>
                  <a:srgbClr val="374151"/>
                </a:solidFill>
                <a:latin typeface="Arial"/>
                <a:cs typeface="Arial"/>
              </a:rPr>
              <a:t>Robust security protocols to protect sensitive data.</a:t>
            </a:r>
          </a:p>
          <a:p>
            <a:pPr marL="742950" lvl="1" indent="-285750">
              <a:lnSpc>
                <a:spcPct val="100000"/>
              </a:lnSpc>
              <a:spcBef>
                <a:spcPts val="0"/>
              </a:spcBef>
              <a:buFont typeface="Arial,Sans-Serif"/>
              <a:buChar char="•"/>
            </a:pPr>
            <a:r>
              <a:rPr lang="en-US" sz="1200">
                <a:solidFill>
                  <a:srgbClr val="374151"/>
                </a:solidFill>
                <a:latin typeface="Arial"/>
                <a:cs typeface="Arial"/>
              </a:rPr>
              <a:t>Compliance with data protection and privacy regulations.</a:t>
            </a:r>
          </a:p>
        </p:txBody>
      </p:sp>
      <p:sp>
        <p:nvSpPr>
          <p:cNvPr id="7" name="Content Placeholder 2">
            <a:extLst>
              <a:ext uri="{FF2B5EF4-FFF2-40B4-BE49-F238E27FC236}">
                <a16:creationId xmlns:a16="http://schemas.microsoft.com/office/drawing/2014/main" id="{B251DDE5-39BB-8C6E-3B73-4A1B37369D74}"/>
              </a:ext>
            </a:extLst>
          </p:cNvPr>
          <p:cNvSpPr txBox="1">
            <a:spLocks/>
          </p:cNvSpPr>
          <p:nvPr/>
        </p:nvSpPr>
        <p:spPr>
          <a:xfrm>
            <a:off x="460374" y="1217318"/>
            <a:ext cx="5481216" cy="110306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a:solidFill>
                  <a:srgbClr val="374151"/>
                </a:solidFill>
                <a:latin typeface="Arial"/>
                <a:cs typeface="Arial"/>
              </a:rPr>
              <a:t>What is ML Ops?</a:t>
            </a:r>
            <a:r>
              <a:rPr lang="en-US" sz="1200" b="1">
                <a:solidFill>
                  <a:srgbClr val="374151"/>
                </a:solidFill>
                <a:latin typeface="Arial"/>
                <a:cs typeface="Arial"/>
              </a:rPr>
              <a:t> </a:t>
            </a:r>
            <a:endParaRPr lang="en-US" sz="1200">
              <a:solidFill>
                <a:srgbClr val="374151"/>
              </a:solidFill>
              <a:latin typeface="Arial"/>
              <a:cs typeface="Arial"/>
            </a:endParaRPr>
          </a:p>
          <a:p>
            <a:pPr marL="0" indent="0">
              <a:buNone/>
            </a:pPr>
            <a:r>
              <a:rPr lang="en-US" sz="1200">
                <a:solidFill>
                  <a:srgbClr val="374151"/>
                </a:solidFill>
                <a:latin typeface="Arial"/>
                <a:cs typeface="Arial"/>
              </a:rPr>
              <a:t>Machine Learning Operations (ML Ops) is an automated engineering framework that represents a set of transformative workflow practices designed to streamline the deployment and maintenance of data science models. </a:t>
            </a:r>
          </a:p>
        </p:txBody>
      </p:sp>
      <p:grpSp>
        <p:nvGrpSpPr>
          <p:cNvPr id="6" name="Group 5">
            <a:extLst>
              <a:ext uri="{FF2B5EF4-FFF2-40B4-BE49-F238E27FC236}">
                <a16:creationId xmlns:a16="http://schemas.microsoft.com/office/drawing/2014/main" id="{73A8B211-BAB4-1A4A-24C0-475A8DC0F261}"/>
              </a:ext>
            </a:extLst>
          </p:cNvPr>
          <p:cNvGrpSpPr/>
          <p:nvPr/>
        </p:nvGrpSpPr>
        <p:grpSpPr>
          <a:xfrm>
            <a:off x="418037" y="2858071"/>
            <a:ext cx="5487020" cy="3259446"/>
            <a:chOff x="6625693" y="1981303"/>
            <a:chExt cx="4797102" cy="2868149"/>
          </a:xfrm>
        </p:grpSpPr>
        <p:pic>
          <p:nvPicPr>
            <p:cNvPr id="5" name="Picture 4">
              <a:extLst>
                <a:ext uri="{FF2B5EF4-FFF2-40B4-BE49-F238E27FC236}">
                  <a16:creationId xmlns:a16="http://schemas.microsoft.com/office/drawing/2014/main" id="{9C5EBF63-432E-12DF-D2A8-385C514CF9FE}"/>
                </a:ext>
              </a:extLst>
            </p:cNvPr>
            <p:cNvPicPr>
              <a:picLocks noChangeAspect="1"/>
            </p:cNvPicPr>
            <p:nvPr/>
          </p:nvPicPr>
          <p:blipFill rotWithShape="1">
            <a:blip r:embed="rId3"/>
            <a:srcRect t="8859"/>
            <a:stretch/>
          </p:blipFill>
          <p:spPr>
            <a:xfrm>
              <a:off x="6625693" y="1981303"/>
              <a:ext cx="4797102" cy="2446399"/>
            </a:xfrm>
            <a:prstGeom prst="rect">
              <a:avLst/>
            </a:prstGeom>
          </p:spPr>
        </p:pic>
        <p:sp>
          <p:nvSpPr>
            <p:cNvPr id="17" name="TextBox 16">
              <a:extLst>
                <a:ext uri="{FF2B5EF4-FFF2-40B4-BE49-F238E27FC236}">
                  <a16:creationId xmlns:a16="http://schemas.microsoft.com/office/drawing/2014/main" id="{2D5230A8-D745-F77A-B2C9-0B6BBE68216E}"/>
                </a:ext>
              </a:extLst>
            </p:cNvPr>
            <p:cNvSpPr txBox="1"/>
            <p:nvPr/>
          </p:nvSpPr>
          <p:spPr>
            <a:xfrm>
              <a:off x="9330020" y="4587842"/>
              <a:ext cx="1662545" cy="261610"/>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ML Ops Automation</a:t>
              </a:r>
            </a:p>
          </p:txBody>
        </p:sp>
        <p:cxnSp>
          <p:nvCxnSpPr>
            <p:cNvPr id="19" name="Straight Arrow Connector 18">
              <a:extLst>
                <a:ext uri="{FF2B5EF4-FFF2-40B4-BE49-F238E27FC236}">
                  <a16:creationId xmlns:a16="http://schemas.microsoft.com/office/drawing/2014/main" id="{A60C7F06-42C3-2FC2-3170-6A9A04EEEE54}"/>
                </a:ext>
              </a:extLst>
            </p:cNvPr>
            <p:cNvCxnSpPr>
              <a:cxnSpLocks/>
            </p:cNvCxnSpPr>
            <p:nvPr/>
          </p:nvCxnSpPr>
          <p:spPr>
            <a:xfrm>
              <a:off x="8925652" y="4549638"/>
              <a:ext cx="220545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52FE803-C89B-5778-B9C4-2CAD4C59BFCA}"/>
                </a:ext>
              </a:extLst>
            </p:cNvPr>
            <p:cNvCxnSpPr>
              <a:cxnSpLocks/>
            </p:cNvCxnSpPr>
            <p:nvPr/>
          </p:nvCxnSpPr>
          <p:spPr>
            <a:xfrm>
              <a:off x="6755213" y="4549638"/>
              <a:ext cx="132660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E18E68B-C84D-0A9A-E934-AB93C6ECE574}"/>
                </a:ext>
              </a:extLst>
            </p:cNvPr>
            <p:cNvSpPr txBox="1"/>
            <p:nvPr/>
          </p:nvSpPr>
          <p:spPr>
            <a:xfrm>
              <a:off x="6991505" y="4574356"/>
              <a:ext cx="1662545" cy="261610"/>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Research </a:t>
              </a:r>
            </a:p>
          </p:txBody>
        </p:sp>
      </p:grpSp>
    </p:spTree>
    <p:extLst>
      <p:ext uri="{BB962C8B-B14F-4D97-AF65-F5344CB8AC3E}">
        <p14:creationId xmlns:p14="http://schemas.microsoft.com/office/powerpoint/2010/main" val="3718097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20A6B-8DEC-0810-8B4D-C2C06ED14D7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401197F-5AD4-C0A2-781F-54B9346F5B6B}"/>
              </a:ext>
            </a:extLst>
          </p:cNvPr>
          <p:cNvPicPr>
            <a:picLocks noChangeAspect="1"/>
          </p:cNvPicPr>
          <p:nvPr/>
        </p:nvPicPr>
        <p:blipFill rotWithShape="1">
          <a:blip r:embed="rId3"/>
          <a:srcRect b="12852"/>
          <a:stretch/>
        </p:blipFill>
        <p:spPr>
          <a:xfrm>
            <a:off x="0" y="301330"/>
            <a:ext cx="12042107" cy="5151616"/>
          </a:xfrm>
          <a:prstGeom prst="rect">
            <a:avLst/>
          </a:prstGeom>
        </p:spPr>
      </p:pic>
    </p:spTree>
    <p:extLst>
      <p:ext uri="{BB962C8B-B14F-4D97-AF65-F5344CB8AC3E}">
        <p14:creationId xmlns:p14="http://schemas.microsoft.com/office/powerpoint/2010/main" val="4159283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E70E-8D37-2F72-02D1-665E19BEC7EB}"/>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A75DAC5-BF37-F580-3221-3F51CC9312CD}"/>
              </a:ext>
            </a:extLst>
          </p:cNvPr>
          <p:cNvPicPr>
            <a:picLocks noChangeAspect="1"/>
          </p:cNvPicPr>
          <p:nvPr/>
        </p:nvPicPr>
        <p:blipFill>
          <a:blip r:embed="rId3"/>
          <a:stretch>
            <a:fillRect/>
          </a:stretch>
        </p:blipFill>
        <p:spPr>
          <a:xfrm>
            <a:off x="0" y="301330"/>
            <a:ext cx="12150821" cy="6042713"/>
          </a:xfrm>
          <a:prstGeom prst="rect">
            <a:avLst/>
          </a:prstGeom>
        </p:spPr>
      </p:pic>
    </p:spTree>
    <p:extLst>
      <p:ext uri="{BB962C8B-B14F-4D97-AF65-F5344CB8AC3E}">
        <p14:creationId xmlns:p14="http://schemas.microsoft.com/office/powerpoint/2010/main" val="415875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FCBD2-0039-C005-7841-F3BA77271C7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1CDDB5B-DF54-D947-1970-FC9DA9AA8577}"/>
              </a:ext>
            </a:extLst>
          </p:cNvPr>
          <p:cNvPicPr>
            <a:picLocks noChangeAspect="1"/>
          </p:cNvPicPr>
          <p:nvPr/>
        </p:nvPicPr>
        <p:blipFill>
          <a:blip r:embed="rId3"/>
          <a:stretch>
            <a:fillRect/>
          </a:stretch>
        </p:blipFill>
        <p:spPr>
          <a:xfrm>
            <a:off x="52039" y="301330"/>
            <a:ext cx="12087922" cy="5921666"/>
          </a:xfrm>
          <a:prstGeom prst="rect">
            <a:avLst/>
          </a:prstGeom>
        </p:spPr>
      </p:pic>
    </p:spTree>
    <p:extLst>
      <p:ext uri="{BB962C8B-B14F-4D97-AF65-F5344CB8AC3E}">
        <p14:creationId xmlns:p14="http://schemas.microsoft.com/office/powerpoint/2010/main" val="1161057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967C0E-1772-B5A4-8E0B-E4F5F940824D}"/>
              </a:ext>
            </a:extLst>
          </p:cNvPr>
          <p:cNvSpPr>
            <a:spLocks noGrp="1"/>
          </p:cNvSpPr>
          <p:nvPr>
            <p:ph type="title"/>
          </p:nvPr>
        </p:nvSpPr>
        <p:spPr>
          <a:xfrm>
            <a:off x="831850" y="1526856"/>
            <a:ext cx="7676530" cy="2879725"/>
          </a:xfrm>
        </p:spPr>
        <p:txBody>
          <a:bodyPr/>
          <a:lstStyle/>
          <a:p>
            <a:r>
              <a:rPr lang="en-US"/>
              <a:t>Feature Selection</a:t>
            </a:r>
          </a:p>
        </p:txBody>
      </p:sp>
      <p:sp>
        <p:nvSpPr>
          <p:cNvPr id="10" name="Text Placeholder 2">
            <a:extLst>
              <a:ext uri="{FF2B5EF4-FFF2-40B4-BE49-F238E27FC236}">
                <a16:creationId xmlns:a16="http://schemas.microsoft.com/office/drawing/2014/main" id="{18B6ECBC-D2C3-0406-9C0A-4251AD3001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102728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2E70E-8D37-2F72-02D1-665E19BEC7EB}"/>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25105BBC-EC7B-17CB-E4A1-C1DF52ACECE6}"/>
              </a:ext>
            </a:extLst>
          </p:cNvPr>
          <p:cNvPicPr>
            <a:picLocks noChangeAspect="1"/>
          </p:cNvPicPr>
          <p:nvPr/>
        </p:nvPicPr>
        <p:blipFill>
          <a:blip r:embed="rId3"/>
          <a:stretch>
            <a:fillRect/>
          </a:stretch>
        </p:blipFill>
        <p:spPr>
          <a:xfrm>
            <a:off x="183846" y="301330"/>
            <a:ext cx="11792564" cy="5687285"/>
          </a:xfrm>
          <a:prstGeom prst="rect">
            <a:avLst/>
          </a:prstGeom>
        </p:spPr>
      </p:pic>
    </p:spTree>
    <p:extLst>
      <p:ext uri="{BB962C8B-B14F-4D97-AF65-F5344CB8AC3E}">
        <p14:creationId xmlns:p14="http://schemas.microsoft.com/office/powerpoint/2010/main" val="304187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F92A-793D-4239-9D93-A8E03CD83498}"/>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4E329DB-50C7-FC2C-36C4-1185E47F23BA}"/>
              </a:ext>
            </a:extLst>
          </p:cNvPr>
          <p:cNvPicPr>
            <a:picLocks noChangeAspect="1"/>
          </p:cNvPicPr>
          <p:nvPr/>
        </p:nvPicPr>
        <p:blipFill rotWithShape="1">
          <a:blip r:embed="rId3"/>
          <a:srcRect b="5872"/>
          <a:stretch/>
        </p:blipFill>
        <p:spPr>
          <a:xfrm>
            <a:off x="189245" y="301330"/>
            <a:ext cx="11813510" cy="5541909"/>
          </a:xfrm>
          <a:prstGeom prst="rect">
            <a:avLst/>
          </a:prstGeom>
        </p:spPr>
      </p:pic>
    </p:spTree>
    <p:extLst>
      <p:ext uri="{BB962C8B-B14F-4D97-AF65-F5344CB8AC3E}">
        <p14:creationId xmlns:p14="http://schemas.microsoft.com/office/powerpoint/2010/main" val="1128327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461B-6DDE-86A0-DB1A-FBA5C8A7AB03}"/>
              </a:ext>
            </a:extLst>
          </p:cNvPr>
          <p:cNvSpPr>
            <a:spLocks noGrp="1"/>
          </p:cNvSpPr>
          <p:nvPr>
            <p:ph type="title"/>
          </p:nvPr>
        </p:nvSpPr>
        <p:spPr/>
        <p:txBody>
          <a:bodyPr/>
          <a:lstStyle/>
          <a:p>
            <a:r>
              <a:rPr lang="en-US"/>
              <a:t>Filter Methods</a:t>
            </a:r>
          </a:p>
        </p:txBody>
      </p:sp>
      <p:pic>
        <p:nvPicPr>
          <p:cNvPr id="4" name="Picture 3">
            <a:extLst>
              <a:ext uri="{FF2B5EF4-FFF2-40B4-BE49-F238E27FC236}">
                <a16:creationId xmlns:a16="http://schemas.microsoft.com/office/drawing/2014/main" id="{2ED1ECE0-FA72-D578-DF50-08F80AB9AC21}"/>
              </a:ext>
            </a:extLst>
          </p:cNvPr>
          <p:cNvPicPr>
            <a:picLocks noChangeAspect="1"/>
          </p:cNvPicPr>
          <p:nvPr/>
        </p:nvPicPr>
        <p:blipFill>
          <a:blip r:embed="rId3"/>
          <a:stretch>
            <a:fillRect/>
          </a:stretch>
        </p:blipFill>
        <p:spPr>
          <a:xfrm>
            <a:off x="311170" y="1117746"/>
            <a:ext cx="3703269" cy="1237034"/>
          </a:xfrm>
          <a:prstGeom prst="rect">
            <a:avLst/>
          </a:prstGeom>
        </p:spPr>
      </p:pic>
      <p:pic>
        <p:nvPicPr>
          <p:cNvPr id="6" name="Picture 5">
            <a:extLst>
              <a:ext uri="{FF2B5EF4-FFF2-40B4-BE49-F238E27FC236}">
                <a16:creationId xmlns:a16="http://schemas.microsoft.com/office/drawing/2014/main" id="{2A4FB4D7-6F1C-4A75-4C81-13B17DFC355A}"/>
              </a:ext>
            </a:extLst>
          </p:cNvPr>
          <p:cNvPicPr>
            <a:picLocks noChangeAspect="1"/>
          </p:cNvPicPr>
          <p:nvPr/>
        </p:nvPicPr>
        <p:blipFill>
          <a:blip r:embed="rId4"/>
          <a:stretch>
            <a:fillRect/>
          </a:stretch>
        </p:blipFill>
        <p:spPr>
          <a:xfrm>
            <a:off x="311170" y="2810813"/>
            <a:ext cx="6603522" cy="3325687"/>
          </a:xfrm>
          <a:prstGeom prst="rect">
            <a:avLst/>
          </a:prstGeom>
        </p:spPr>
      </p:pic>
      <p:pic>
        <p:nvPicPr>
          <p:cNvPr id="8" name="Picture 7">
            <a:extLst>
              <a:ext uri="{FF2B5EF4-FFF2-40B4-BE49-F238E27FC236}">
                <a16:creationId xmlns:a16="http://schemas.microsoft.com/office/drawing/2014/main" id="{7003D756-8CD3-1C62-71A0-67C9A850176A}"/>
              </a:ext>
            </a:extLst>
          </p:cNvPr>
          <p:cNvPicPr>
            <a:picLocks noChangeAspect="1"/>
          </p:cNvPicPr>
          <p:nvPr/>
        </p:nvPicPr>
        <p:blipFill rotWithShape="1">
          <a:blip r:embed="rId5"/>
          <a:srcRect b="2651"/>
          <a:stretch/>
        </p:blipFill>
        <p:spPr>
          <a:xfrm>
            <a:off x="7193219" y="925552"/>
            <a:ext cx="4578025" cy="4781974"/>
          </a:xfrm>
          <a:prstGeom prst="rect">
            <a:avLst/>
          </a:prstGeom>
        </p:spPr>
      </p:pic>
    </p:spTree>
    <p:extLst>
      <p:ext uri="{BB962C8B-B14F-4D97-AF65-F5344CB8AC3E}">
        <p14:creationId xmlns:p14="http://schemas.microsoft.com/office/powerpoint/2010/main" val="29785259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E9CBA-1846-C4BC-B524-7A26CE004214}"/>
              </a:ext>
            </a:extLst>
          </p:cNvPr>
          <p:cNvSpPr>
            <a:spLocks noGrp="1"/>
          </p:cNvSpPr>
          <p:nvPr>
            <p:ph type="title"/>
          </p:nvPr>
        </p:nvSpPr>
        <p:spPr/>
        <p:txBody>
          <a:bodyPr/>
          <a:lstStyle/>
          <a:p>
            <a:r>
              <a:rPr lang="en-US"/>
              <a:t>Other filter methods</a:t>
            </a:r>
          </a:p>
        </p:txBody>
      </p:sp>
      <p:pic>
        <p:nvPicPr>
          <p:cNvPr id="4" name="Picture 3">
            <a:extLst>
              <a:ext uri="{FF2B5EF4-FFF2-40B4-BE49-F238E27FC236}">
                <a16:creationId xmlns:a16="http://schemas.microsoft.com/office/drawing/2014/main" id="{8488F017-0371-BBA8-A43B-F97B6CFFF08C}"/>
              </a:ext>
            </a:extLst>
          </p:cNvPr>
          <p:cNvPicPr>
            <a:picLocks noChangeAspect="1"/>
          </p:cNvPicPr>
          <p:nvPr/>
        </p:nvPicPr>
        <p:blipFill>
          <a:blip r:embed="rId3"/>
          <a:stretch>
            <a:fillRect/>
          </a:stretch>
        </p:blipFill>
        <p:spPr>
          <a:xfrm>
            <a:off x="420756" y="1819207"/>
            <a:ext cx="4217235" cy="2316584"/>
          </a:xfrm>
          <a:prstGeom prst="rect">
            <a:avLst/>
          </a:prstGeom>
        </p:spPr>
      </p:pic>
      <p:pic>
        <p:nvPicPr>
          <p:cNvPr id="6" name="Picture 5">
            <a:extLst>
              <a:ext uri="{FF2B5EF4-FFF2-40B4-BE49-F238E27FC236}">
                <a16:creationId xmlns:a16="http://schemas.microsoft.com/office/drawing/2014/main" id="{275515A3-A860-1EBB-AA2A-9206E74EEC5C}"/>
              </a:ext>
            </a:extLst>
          </p:cNvPr>
          <p:cNvPicPr>
            <a:picLocks noChangeAspect="1"/>
          </p:cNvPicPr>
          <p:nvPr/>
        </p:nvPicPr>
        <p:blipFill>
          <a:blip r:embed="rId4"/>
          <a:stretch>
            <a:fillRect/>
          </a:stretch>
        </p:blipFill>
        <p:spPr>
          <a:xfrm>
            <a:off x="4936273" y="1218353"/>
            <a:ext cx="7107044" cy="3507272"/>
          </a:xfrm>
          <a:prstGeom prst="rect">
            <a:avLst/>
          </a:prstGeom>
        </p:spPr>
      </p:pic>
      <p:pic>
        <p:nvPicPr>
          <p:cNvPr id="8" name="Picture 7">
            <a:extLst>
              <a:ext uri="{FF2B5EF4-FFF2-40B4-BE49-F238E27FC236}">
                <a16:creationId xmlns:a16="http://schemas.microsoft.com/office/drawing/2014/main" id="{AF994D45-530C-2573-AE1A-2B32AAAF1754}"/>
              </a:ext>
            </a:extLst>
          </p:cNvPr>
          <p:cNvPicPr>
            <a:picLocks noChangeAspect="1"/>
          </p:cNvPicPr>
          <p:nvPr/>
        </p:nvPicPr>
        <p:blipFill>
          <a:blip r:embed="rId5"/>
          <a:stretch>
            <a:fillRect/>
          </a:stretch>
        </p:blipFill>
        <p:spPr>
          <a:xfrm>
            <a:off x="288005" y="4736645"/>
            <a:ext cx="5683542" cy="1536779"/>
          </a:xfrm>
          <a:prstGeom prst="rect">
            <a:avLst/>
          </a:prstGeom>
        </p:spPr>
      </p:pic>
    </p:spTree>
    <p:extLst>
      <p:ext uri="{BB962C8B-B14F-4D97-AF65-F5344CB8AC3E}">
        <p14:creationId xmlns:p14="http://schemas.microsoft.com/office/powerpoint/2010/main" val="29703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D928B-734C-EA89-61DE-C34E078CFE71}"/>
              </a:ext>
            </a:extLst>
          </p:cNvPr>
          <p:cNvSpPr>
            <a:spLocks noGrp="1"/>
          </p:cNvSpPr>
          <p:nvPr>
            <p:ph type="title"/>
          </p:nvPr>
        </p:nvSpPr>
        <p:spPr/>
        <p:txBody>
          <a:bodyPr/>
          <a:lstStyle/>
          <a:p>
            <a:r>
              <a:rPr lang="en-US"/>
              <a:t>Wrapper Methods</a:t>
            </a:r>
          </a:p>
        </p:txBody>
      </p:sp>
      <p:pic>
        <p:nvPicPr>
          <p:cNvPr id="4" name="Picture 3">
            <a:extLst>
              <a:ext uri="{FF2B5EF4-FFF2-40B4-BE49-F238E27FC236}">
                <a16:creationId xmlns:a16="http://schemas.microsoft.com/office/drawing/2014/main" id="{F272F1DA-215E-D315-5A63-FD4CD7663B85}"/>
              </a:ext>
            </a:extLst>
          </p:cNvPr>
          <p:cNvPicPr>
            <a:picLocks noChangeAspect="1"/>
          </p:cNvPicPr>
          <p:nvPr/>
        </p:nvPicPr>
        <p:blipFill>
          <a:blip r:embed="rId3"/>
          <a:stretch>
            <a:fillRect/>
          </a:stretch>
        </p:blipFill>
        <p:spPr>
          <a:xfrm>
            <a:off x="695771" y="3089341"/>
            <a:ext cx="4016167" cy="1230760"/>
          </a:xfrm>
          <a:prstGeom prst="rect">
            <a:avLst/>
          </a:prstGeom>
        </p:spPr>
      </p:pic>
      <p:pic>
        <p:nvPicPr>
          <p:cNvPr id="6" name="Picture 5">
            <a:extLst>
              <a:ext uri="{FF2B5EF4-FFF2-40B4-BE49-F238E27FC236}">
                <a16:creationId xmlns:a16="http://schemas.microsoft.com/office/drawing/2014/main" id="{E8DA878F-DF86-1C6B-61B8-0FC4CB13C3BA}"/>
              </a:ext>
            </a:extLst>
          </p:cNvPr>
          <p:cNvPicPr>
            <a:picLocks noChangeAspect="1"/>
          </p:cNvPicPr>
          <p:nvPr/>
        </p:nvPicPr>
        <p:blipFill>
          <a:blip r:embed="rId4"/>
          <a:stretch>
            <a:fillRect/>
          </a:stretch>
        </p:blipFill>
        <p:spPr>
          <a:xfrm>
            <a:off x="6096000" y="2168460"/>
            <a:ext cx="5823249" cy="2521080"/>
          </a:xfrm>
          <a:prstGeom prst="rect">
            <a:avLst/>
          </a:prstGeom>
        </p:spPr>
      </p:pic>
    </p:spTree>
    <p:extLst>
      <p:ext uri="{BB962C8B-B14F-4D97-AF65-F5344CB8AC3E}">
        <p14:creationId xmlns:p14="http://schemas.microsoft.com/office/powerpoint/2010/main" val="3549827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822AE-39F2-60E7-EDF6-6A28C0495B5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FD39C3D-548A-DC2E-736F-C5982E827A57}"/>
              </a:ext>
            </a:extLst>
          </p:cNvPr>
          <p:cNvPicPr>
            <a:picLocks noChangeAspect="1"/>
          </p:cNvPicPr>
          <p:nvPr/>
        </p:nvPicPr>
        <p:blipFill>
          <a:blip r:embed="rId3"/>
          <a:stretch>
            <a:fillRect/>
          </a:stretch>
        </p:blipFill>
        <p:spPr>
          <a:xfrm>
            <a:off x="420756" y="445355"/>
            <a:ext cx="11444956" cy="5555081"/>
          </a:xfrm>
          <a:prstGeom prst="rect">
            <a:avLst/>
          </a:prstGeom>
        </p:spPr>
      </p:pic>
    </p:spTree>
    <p:extLst>
      <p:ext uri="{BB962C8B-B14F-4D97-AF65-F5344CB8AC3E}">
        <p14:creationId xmlns:p14="http://schemas.microsoft.com/office/powerpoint/2010/main" val="1291158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B967C0E-1772-B5A4-8E0B-E4F5F940824D}"/>
              </a:ext>
            </a:extLst>
          </p:cNvPr>
          <p:cNvSpPr>
            <a:spLocks noGrp="1"/>
          </p:cNvSpPr>
          <p:nvPr>
            <p:ph type="title"/>
          </p:nvPr>
        </p:nvSpPr>
        <p:spPr>
          <a:xfrm>
            <a:off x="831849" y="1526856"/>
            <a:ext cx="6583711" cy="2852737"/>
          </a:xfrm>
        </p:spPr>
        <p:txBody>
          <a:bodyPr/>
          <a:lstStyle/>
          <a:p>
            <a:r>
              <a:rPr lang="en-US"/>
              <a:t>ML Engineering Flow</a:t>
            </a:r>
          </a:p>
        </p:txBody>
      </p:sp>
      <p:sp>
        <p:nvSpPr>
          <p:cNvPr id="10" name="Text Placeholder 2">
            <a:extLst>
              <a:ext uri="{FF2B5EF4-FFF2-40B4-BE49-F238E27FC236}">
                <a16:creationId xmlns:a16="http://schemas.microsoft.com/office/drawing/2014/main" id="{18B6ECBC-D2C3-0406-9C0A-4251AD3001D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482208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A184-6C13-4BFF-E586-8904E659289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FCA84AB-0C14-1639-7394-4EA8624EF6E7}"/>
              </a:ext>
            </a:extLst>
          </p:cNvPr>
          <p:cNvPicPr>
            <a:picLocks noChangeAspect="1"/>
          </p:cNvPicPr>
          <p:nvPr/>
        </p:nvPicPr>
        <p:blipFill>
          <a:blip r:embed="rId3"/>
          <a:stretch>
            <a:fillRect/>
          </a:stretch>
        </p:blipFill>
        <p:spPr>
          <a:xfrm>
            <a:off x="414130" y="301330"/>
            <a:ext cx="10759392" cy="5267097"/>
          </a:xfrm>
          <a:prstGeom prst="rect">
            <a:avLst/>
          </a:prstGeom>
        </p:spPr>
      </p:pic>
    </p:spTree>
    <p:extLst>
      <p:ext uri="{BB962C8B-B14F-4D97-AF65-F5344CB8AC3E}">
        <p14:creationId xmlns:p14="http://schemas.microsoft.com/office/powerpoint/2010/main" val="301226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34C6-7146-EAF5-AFA0-A7104A75DF7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897202E-2087-5A7C-2A4A-57538B8FB4EE}"/>
              </a:ext>
            </a:extLst>
          </p:cNvPr>
          <p:cNvPicPr>
            <a:picLocks noChangeAspect="1"/>
          </p:cNvPicPr>
          <p:nvPr/>
        </p:nvPicPr>
        <p:blipFill>
          <a:blip r:embed="rId3"/>
          <a:stretch>
            <a:fillRect/>
          </a:stretch>
        </p:blipFill>
        <p:spPr>
          <a:xfrm>
            <a:off x="79593" y="502509"/>
            <a:ext cx="8399404" cy="4727413"/>
          </a:xfrm>
          <a:prstGeom prst="rect">
            <a:avLst/>
          </a:prstGeom>
        </p:spPr>
      </p:pic>
      <p:pic>
        <p:nvPicPr>
          <p:cNvPr id="6" name="Picture 5">
            <a:extLst>
              <a:ext uri="{FF2B5EF4-FFF2-40B4-BE49-F238E27FC236}">
                <a16:creationId xmlns:a16="http://schemas.microsoft.com/office/drawing/2014/main" id="{16F0EA4E-7227-6BFC-9074-DBCF7B6087F6}"/>
              </a:ext>
            </a:extLst>
          </p:cNvPr>
          <p:cNvPicPr>
            <a:picLocks noChangeAspect="1"/>
          </p:cNvPicPr>
          <p:nvPr/>
        </p:nvPicPr>
        <p:blipFill>
          <a:blip r:embed="rId4"/>
          <a:stretch>
            <a:fillRect/>
          </a:stretch>
        </p:blipFill>
        <p:spPr>
          <a:xfrm>
            <a:off x="7863492" y="1639936"/>
            <a:ext cx="6755906" cy="3168402"/>
          </a:xfrm>
          <a:prstGeom prst="rect">
            <a:avLst/>
          </a:prstGeom>
        </p:spPr>
      </p:pic>
      <p:pic>
        <p:nvPicPr>
          <p:cNvPr id="8" name="Picture 7">
            <a:extLst>
              <a:ext uri="{FF2B5EF4-FFF2-40B4-BE49-F238E27FC236}">
                <a16:creationId xmlns:a16="http://schemas.microsoft.com/office/drawing/2014/main" id="{1EDCF681-A2D6-F2F3-5499-F36E03C8EC71}"/>
              </a:ext>
            </a:extLst>
          </p:cNvPr>
          <p:cNvPicPr>
            <a:picLocks noChangeAspect="1"/>
          </p:cNvPicPr>
          <p:nvPr/>
        </p:nvPicPr>
        <p:blipFill>
          <a:blip r:embed="rId5"/>
          <a:stretch>
            <a:fillRect/>
          </a:stretch>
        </p:blipFill>
        <p:spPr>
          <a:xfrm>
            <a:off x="8364747" y="4940201"/>
            <a:ext cx="5753396" cy="1917799"/>
          </a:xfrm>
          <a:prstGeom prst="rect">
            <a:avLst/>
          </a:prstGeom>
        </p:spPr>
      </p:pic>
    </p:spTree>
    <p:extLst>
      <p:ext uri="{BB962C8B-B14F-4D97-AF65-F5344CB8AC3E}">
        <p14:creationId xmlns:p14="http://schemas.microsoft.com/office/powerpoint/2010/main" val="2202743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23E40-6067-335A-1C08-A1642B975270}"/>
              </a:ext>
            </a:extLst>
          </p:cNvPr>
          <p:cNvSpPr>
            <a:spLocks noGrp="1"/>
          </p:cNvSpPr>
          <p:nvPr>
            <p:ph type="title"/>
          </p:nvPr>
        </p:nvSpPr>
        <p:spPr/>
        <p:txBody>
          <a:bodyPr/>
          <a:lstStyle/>
          <a:p>
            <a:r>
              <a:rPr lang="en-US"/>
              <a:t>Embedded Methods</a:t>
            </a:r>
          </a:p>
        </p:txBody>
      </p:sp>
      <p:pic>
        <p:nvPicPr>
          <p:cNvPr id="6" name="Picture 5">
            <a:extLst>
              <a:ext uri="{FF2B5EF4-FFF2-40B4-BE49-F238E27FC236}">
                <a16:creationId xmlns:a16="http://schemas.microsoft.com/office/drawing/2014/main" id="{5A994A22-9F28-58EB-A50F-E8F893B372B0}"/>
              </a:ext>
            </a:extLst>
          </p:cNvPr>
          <p:cNvPicPr>
            <a:picLocks noChangeAspect="1"/>
          </p:cNvPicPr>
          <p:nvPr/>
        </p:nvPicPr>
        <p:blipFill>
          <a:blip r:embed="rId3"/>
          <a:stretch>
            <a:fillRect/>
          </a:stretch>
        </p:blipFill>
        <p:spPr>
          <a:xfrm>
            <a:off x="713524" y="1316594"/>
            <a:ext cx="3340510" cy="1002859"/>
          </a:xfrm>
          <a:prstGeom prst="rect">
            <a:avLst/>
          </a:prstGeom>
        </p:spPr>
      </p:pic>
      <p:pic>
        <p:nvPicPr>
          <p:cNvPr id="8" name="Picture 7">
            <a:extLst>
              <a:ext uri="{FF2B5EF4-FFF2-40B4-BE49-F238E27FC236}">
                <a16:creationId xmlns:a16="http://schemas.microsoft.com/office/drawing/2014/main" id="{893F4579-5C4D-8F74-D3DC-DDF27CC0EBE6}"/>
              </a:ext>
            </a:extLst>
          </p:cNvPr>
          <p:cNvPicPr>
            <a:picLocks noChangeAspect="1"/>
          </p:cNvPicPr>
          <p:nvPr/>
        </p:nvPicPr>
        <p:blipFill>
          <a:blip r:embed="rId4"/>
          <a:stretch>
            <a:fillRect/>
          </a:stretch>
        </p:blipFill>
        <p:spPr>
          <a:xfrm>
            <a:off x="307222" y="2903067"/>
            <a:ext cx="4153113" cy="1720938"/>
          </a:xfrm>
          <a:prstGeom prst="rect">
            <a:avLst/>
          </a:prstGeom>
        </p:spPr>
      </p:pic>
      <p:pic>
        <p:nvPicPr>
          <p:cNvPr id="10" name="Picture 9">
            <a:extLst>
              <a:ext uri="{FF2B5EF4-FFF2-40B4-BE49-F238E27FC236}">
                <a16:creationId xmlns:a16="http://schemas.microsoft.com/office/drawing/2014/main" id="{FFBB9541-FE04-ACEB-BFA0-A49CD53B3A16}"/>
              </a:ext>
            </a:extLst>
          </p:cNvPr>
          <p:cNvPicPr>
            <a:picLocks noChangeAspect="1"/>
          </p:cNvPicPr>
          <p:nvPr/>
        </p:nvPicPr>
        <p:blipFill>
          <a:blip r:embed="rId5"/>
          <a:stretch>
            <a:fillRect/>
          </a:stretch>
        </p:blipFill>
        <p:spPr>
          <a:xfrm>
            <a:off x="6005148" y="551133"/>
            <a:ext cx="5766096" cy="2533780"/>
          </a:xfrm>
          <a:prstGeom prst="rect">
            <a:avLst/>
          </a:prstGeom>
        </p:spPr>
      </p:pic>
      <p:pic>
        <p:nvPicPr>
          <p:cNvPr id="12" name="Picture 11">
            <a:extLst>
              <a:ext uri="{FF2B5EF4-FFF2-40B4-BE49-F238E27FC236}">
                <a16:creationId xmlns:a16="http://schemas.microsoft.com/office/drawing/2014/main" id="{26206491-DBC7-4D73-0EC1-E42ACC471FB4}"/>
              </a:ext>
            </a:extLst>
          </p:cNvPr>
          <p:cNvPicPr>
            <a:picLocks noChangeAspect="1"/>
          </p:cNvPicPr>
          <p:nvPr/>
        </p:nvPicPr>
        <p:blipFill>
          <a:blip r:embed="rId6"/>
          <a:stretch>
            <a:fillRect/>
          </a:stretch>
        </p:blipFill>
        <p:spPr>
          <a:xfrm>
            <a:off x="7731667" y="3388371"/>
            <a:ext cx="2705239" cy="2419474"/>
          </a:xfrm>
          <a:prstGeom prst="rect">
            <a:avLst/>
          </a:prstGeom>
        </p:spPr>
      </p:pic>
      <p:pic>
        <p:nvPicPr>
          <p:cNvPr id="14" name="Picture 13">
            <a:extLst>
              <a:ext uri="{FF2B5EF4-FFF2-40B4-BE49-F238E27FC236}">
                <a16:creationId xmlns:a16="http://schemas.microsoft.com/office/drawing/2014/main" id="{F13CF382-53AF-BBAC-F67F-EBDA0635BF25}"/>
              </a:ext>
            </a:extLst>
          </p:cNvPr>
          <p:cNvPicPr>
            <a:picLocks noChangeAspect="1"/>
          </p:cNvPicPr>
          <p:nvPr/>
        </p:nvPicPr>
        <p:blipFill>
          <a:blip r:embed="rId7"/>
          <a:stretch>
            <a:fillRect/>
          </a:stretch>
        </p:blipFill>
        <p:spPr>
          <a:xfrm>
            <a:off x="-2313329" y="4760067"/>
            <a:ext cx="5734345" cy="2114659"/>
          </a:xfrm>
          <a:prstGeom prst="rect">
            <a:avLst/>
          </a:prstGeom>
        </p:spPr>
      </p:pic>
    </p:spTree>
    <p:extLst>
      <p:ext uri="{BB962C8B-B14F-4D97-AF65-F5344CB8AC3E}">
        <p14:creationId xmlns:p14="http://schemas.microsoft.com/office/powerpoint/2010/main" val="30308132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35D62D-3D92-F63A-0B87-F59548BA16AE}"/>
              </a:ext>
            </a:extLst>
          </p:cNvPr>
          <p:cNvSpPr>
            <a:spLocks noGrp="1"/>
          </p:cNvSpPr>
          <p:nvPr>
            <p:ph type="title"/>
          </p:nvPr>
        </p:nvSpPr>
        <p:spPr/>
        <p:txBody>
          <a:bodyPr/>
          <a:lstStyle/>
          <a:p>
            <a:r>
              <a:rPr lang="en-US"/>
              <a:t>Metadata</a:t>
            </a:r>
          </a:p>
        </p:txBody>
      </p:sp>
      <p:sp>
        <p:nvSpPr>
          <p:cNvPr id="4" name="Text Placeholder 3">
            <a:extLst>
              <a:ext uri="{FF2B5EF4-FFF2-40B4-BE49-F238E27FC236}">
                <a16:creationId xmlns:a16="http://schemas.microsoft.com/office/drawing/2014/main" id="{990FD737-3735-478F-3CBB-060881EDF7F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435384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170CAA-DEC7-763D-C600-A95E77E8C5D0}"/>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B83F6540-CEE8-CECF-CEA4-E4445083A384}"/>
              </a:ext>
            </a:extLst>
          </p:cNvPr>
          <p:cNvPicPr>
            <a:picLocks noGrp="1" noChangeAspect="1"/>
          </p:cNvPicPr>
          <p:nvPr>
            <p:ph idx="1"/>
          </p:nvPr>
        </p:nvPicPr>
        <p:blipFill rotWithShape="1">
          <a:blip r:embed="rId3"/>
          <a:srcRect b="2319"/>
          <a:stretch/>
        </p:blipFill>
        <p:spPr>
          <a:xfrm>
            <a:off x="220550" y="464908"/>
            <a:ext cx="11750900" cy="5634809"/>
          </a:xfrm>
        </p:spPr>
      </p:pic>
    </p:spTree>
    <p:extLst>
      <p:ext uri="{BB962C8B-B14F-4D97-AF65-F5344CB8AC3E}">
        <p14:creationId xmlns:p14="http://schemas.microsoft.com/office/powerpoint/2010/main" val="324397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A87D5-2FBF-31D0-32D1-1D1886AD5CD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B177CD5-5F28-919F-D0E6-A7BB5635225D}"/>
              </a:ext>
            </a:extLst>
          </p:cNvPr>
          <p:cNvPicPr>
            <a:picLocks noGrp="1" noChangeAspect="1"/>
          </p:cNvPicPr>
          <p:nvPr>
            <p:ph idx="1"/>
          </p:nvPr>
        </p:nvPicPr>
        <p:blipFill>
          <a:blip r:embed="rId3"/>
          <a:stretch>
            <a:fillRect/>
          </a:stretch>
        </p:blipFill>
        <p:spPr>
          <a:xfrm>
            <a:off x="414130" y="477685"/>
            <a:ext cx="11591190" cy="5733544"/>
          </a:xfrm>
        </p:spPr>
      </p:pic>
    </p:spTree>
    <p:extLst>
      <p:ext uri="{BB962C8B-B14F-4D97-AF65-F5344CB8AC3E}">
        <p14:creationId xmlns:p14="http://schemas.microsoft.com/office/powerpoint/2010/main" val="8925457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30916-8C1B-19F0-C4B7-1057021A2A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4B0103-3320-442B-D39A-A1AB7431BB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1624CB5-DD2D-422B-DCB3-142A2F861751}"/>
              </a:ext>
            </a:extLst>
          </p:cNvPr>
          <p:cNvPicPr>
            <a:picLocks noChangeAspect="1"/>
          </p:cNvPicPr>
          <p:nvPr/>
        </p:nvPicPr>
        <p:blipFill>
          <a:blip r:embed="rId3"/>
          <a:stretch>
            <a:fillRect/>
          </a:stretch>
        </p:blipFill>
        <p:spPr>
          <a:xfrm>
            <a:off x="271874" y="550864"/>
            <a:ext cx="11830917" cy="5756271"/>
          </a:xfrm>
          <a:prstGeom prst="rect">
            <a:avLst/>
          </a:prstGeom>
        </p:spPr>
      </p:pic>
    </p:spTree>
    <p:extLst>
      <p:ext uri="{BB962C8B-B14F-4D97-AF65-F5344CB8AC3E}">
        <p14:creationId xmlns:p14="http://schemas.microsoft.com/office/powerpoint/2010/main" val="717926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60FEB-DDD1-AA59-45CA-449ED713C1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ADC1EFF-9336-9B32-C56F-067F17C4575D}"/>
              </a:ext>
            </a:extLst>
          </p:cNvPr>
          <p:cNvPicPr>
            <a:picLocks noGrp="1" noChangeAspect="1"/>
          </p:cNvPicPr>
          <p:nvPr>
            <p:ph idx="1"/>
          </p:nvPr>
        </p:nvPicPr>
        <p:blipFill rotWithShape="1">
          <a:blip r:embed="rId3"/>
          <a:srcRect t="1603" b="7706"/>
          <a:stretch/>
        </p:blipFill>
        <p:spPr>
          <a:xfrm>
            <a:off x="0" y="614599"/>
            <a:ext cx="12137493" cy="5373605"/>
          </a:xfrm>
        </p:spPr>
      </p:pic>
    </p:spTree>
    <p:extLst>
      <p:ext uri="{BB962C8B-B14F-4D97-AF65-F5344CB8AC3E}">
        <p14:creationId xmlns:p14="http://schemas.microsoft.com/office/powerpoint/2010/main" val="33427074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D0DC8-C509-8C63-9B40-8845A994DAF8}"/>
              </a:ext>
            </a:extLst>
          </p:cNvPr>
          <p:cNvSpPr>
            <a:spLocks noGrp="1"/>
          </p:cNvSpPr>
          <p:nvPr>
            <p:ph type="title"/>
          </p:nvPr>
        </p:nvSpPr>
        <p:spPr>
          <a:xfrm>
            <a:off x="831850" y="1526856"/>
            <a:ext cx="6121400" cy="2871787"/>
          </a:xfrm>
        </p:spPr>
        <p:txBody>
          <a:bodyPr/>
          <a:lstStyle/>
          <a:p>
            <a:r>
              <a:rPr lang="en-US"/>
              <a:t>Optimization</a:t>
            </a:r>
          </a:p>
        </p:txBody>
      </p:sp>
      <p:sp>
        <p:nvSpPr>
          <p:cNvPr id="5" name="Text Placeholder 4">
            <a:extLst>
              <a:ext uri="{FF2B5EF4-FFF2-40B4-BE49-F238E27FC236}">
                <a16:creationId xmlns:a16="http://schemas.microsoft.com/office/drawing/2014/main" id="{EDBA2909-DD14-FCDA-76BD-A7FB660641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207198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178DF4-CE3A-0CFE-543B-C6D2AF213A1E}"/>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F7C67A32-39D6-0172-413E-41C8A7416B9B}"/>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B7CFC17-66AA-65B9-B452-7A904BF6B3BB}"/>
              </a:ext>
            </a:extLst>
          </p:cNvPr>
          <p:cNvPicPr>
            <a:picLocks noChangeAspect="1"/>
          </p:cNvPicPr>
          <p:nvPr/>
        </p:nvPicPr>
        <p:blipFill rotWithShape="1">
          <a:blip r:embed="rId3"/>
          <a:srcRect b="2611"/>
          <a:stretch/>
        </p:blipFill>
        <p:spPr>
          <a:xfrm>
            <a:off x="178967" y="529615"/>
            <a:ext cx="11685209" cy="5647348"/>
          </a:xfrm>
          <a:prstGeom prst="rect">
            <a:avLst/>
          </a:prstGeom>
        </p:spPr>
      </p:pic>
    </p:spTree>
    <p:extLst>
      <p:ext uri="{BB962C8B-B14F-4D97-AF65-F5344CB8AC3E}">
        <p14:creationId xmlns:p14="http://schemas.microsoft.com/office/powerpoint/2010/main" val="113360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625BD-1175-5D1A-47A4-4BEEB231D59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A0A09CFB-FB58-B500-22FF-F1EB12C95D44}"/>
              </a:ext>
            </a:extLst>
          </p:cNvPr>
          <p:cNvPicPr>
            <a:picLocks noChangeAspect="1"/>
          </p:cNvPicPr>
          <p:nvPr/>
        </p:nvPicPr>
        <p:blipFill>
          <a:blip r:embed="rId3"/>
          <a:stretch>
            <a:fillRect/>
          </a:stretch>
        </p:blipFill>
        <p:spPr>
          <a:xfrm>
            <a:off x="200256" y="301330"/>
            <a:ext cx="11791487" cy="5815318"/>
          </a:xfrm>
          <a:prstGeom prst="rect">
            <a:avLst/>
          </a:prstGeom>
        </p:spPr>
      </p:pic>
    </p:spTree>
    <p:extLst>
      <p:ext uri="{BB962C8B-B14F-4D97-AF65-F5344CB8AC3E}">
        <p14:creationId xmlns:p14="http://schemas.microsoft.com/office/powerpoint/2010/main" val="23498948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ACF4A-A420-6F18-DC1A-C6A62E0DFD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77C62F-18AB-9F01-3059-1A0B4F49D22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602A0C4-B141-AD5A-A1F1-B966557755AD}"/>
              </a:ext>
            </a:extLst>
          </p:cNvPr>
          <p:cNvPicPr>
            <a:picLocks noChangeAspect="1"/>
          </p:cNvPicPr>
          <p:nvPr/>
        </p:nvPicPr>
        <p:blipFill>
          <a:blip r:embed="rId3"/>
          <a:stretch>
            <a:fillRect/>
          </a:stretch>
        </p:blipFill>
        <p:spPr>
          <a:xfrm>
            <a:off x="348069" y="515826"/>
            <a:ext cx="11843931" cy="5826347"/>
          </a:xfrm>
          <a:prstGeom prst="rect">
            <a:avLst/>
          </a:prstGeom>
        </p:spPr>
      </p:pic>
    </p:spTree>
    <p:extLst>
      <p:ext uri="{BB962C8B-B14F-4D97-AF65-F5344CB8AC3E}">
        <p14:creationId xmlns:p14="http://schemas.microsoft.com/office/powerpoint/2010/main" val="654136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3F8DE-259A-6454-2696-130621F636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B5A233E-3B99-3DFA-3A7B-0B02554EE1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862331B-05B8-5F7A-BBFD-0C1CA6CFD7D9}"/>
              </a:ext>
            </a:extLst>
          </p:cNvPr>
          <p:cNvPicPr>
            <a:picLocks noChangeAspect="1"/>
          </p:cNvPicPr>
          <p:nvPr/>
        </p:nvPicPr>
        <p:blipFill>
          <a:blip r:embed="rId3"/>
          <a:stretch>
            <a:fillRect/>
          </a:stretch>
        </p:blipFill>
        <p:spPr>
          <a:xfrm>
            <a:off x="186647" y="407102"/>
            <a:ext cx="11818706" cy="5769861"/>
          </a:xfrm>
          <a:prstGeom prst="rect">
            <a:avLst/>
          </a:prstGeom>
        </p:spPr>
      </p:pic>
    </p:spTree>
    <p:extLst>
      <p:ext uri="{BB962C8B-B14F-4D97-AF65-F5344CB8AC3E}">
        <p14:creationId xmlns:p14="http://schemas.microsoft.com/office/powerpoint/2010/main" val="4256971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D0DC8-C509-8C63-9B40-8845A994DAF8}"/>
              </a:ext>
            </a:extLst>
          </p:cNvPr>
          <p:cNvSpPr>
            <a:spLocks noGrp="1"/>
          </p:cNvSpPr>
          <p:nvPr>
            <p:ph type="title"/>
          </p:nvPr>
        </p:nvSpPr>
        <p:spPr>
          <a:xfrm>
            <a:off x="831849" y="1526856"/>
            <a:ext cx="8556700" cy="2852737"/>
          </a:xfrm>
        </p:spPr>
        <p:txBody>
          <a:bodyPr>
            <a:normAutofit/>
          </a:bodyPr>
          <a:lstStyle/>
          <a:p>
            <a:r>
              <a:rPr lang="en-US" sz="4800"/>
              <a:t>High-Performance</a:t>
            </a:r>
            <a:br>
              <a:rPr lang="en-US" sz="4800"/>
            </a:br>
            <a:r>
              <a:rPr lang="en-US" sz="4800"/>
              <a:t>Modeling</a:t>
            </a:r>
          </a:p>
        </p:txBody>
      </p:sp>
      <p:sp>
        <p:nvSpPr>
          <p:cNvPr id="5" name="Text Placeholder 4">
            <a:extLst>
              <a:ext uri="{FF2B5EF4-FFF2-40B4-BE49-F238E27FC236}">
                <a16:creationId xmlns:a16="http://schemas.microsoft.com/office/drawing/2014/main" id="{EDBA2909-DD14-FCDA-76BD-A7FB660641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468042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632070-158E-4A58-3CDA-41D41CAC918E}"/>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AA53F71E-82AD-03DC-57DD-3BA0CD636AD0}"/>
              </a:ext>
            </a:extLst>
          </p:cNvPr>
          <p:cNvPicPr>
            <a:picLocks noGrp="1" noChangeAspect="1"/>
          </p:cNvPicPr>
          <p:nvPr>
            <p:ph idx="1"/>
          </p:nvPr>
        </p:nvPicPr>
        <p:blipFill rotWithShape="1">
          <a:blip r:embed="rId3"/>
          <a:srcRect b="8789"/>
          <a:stretch/>
        </p:blipFill>
        <p:spPr>
          <a:xfrm>
            <a:off x="710344" y="3438477"/>
            <a:ext cx="5874052" cy="2652823"/>
          </a:xfrm>
        </p:spPr>
      </p:pic>
      <p:pic>
        <p:nvPicPr>
          <p:cNvPr id="6" name="Picture 5">
            <a:extLst>
              <a:ext uri="{FF2B5EF4-FFF2-40B4-BE49-F238E27FC236}">
                <a16:creationId xmlns:a16="http://schemas.microsoft.com/office/drawing/2014/main" id="{E18B76C1-B6AF-64ED-435B-4DD4F71031EA}"/>
              </a:ext>
            </a:extLst>
          </p:cNvPr>
          <p:cNvPicPr>
            <a:picLocks noChangeAspect="1"/>
          </p:cNvPicPr>
          <p:nvPr/>
        </p:nvPicPr>
        <p:blipFill rotWithShape="1">
          <a:blip r:embed="rId4"/>
          <a:srcRect b="15476"/>
          <a:stretch/>
        </p:blipFill>
        <p:spPr>
          <a:xfrm>
            <a:off x="107807" y="48567"/>
            <a:ext cx="8550350" cy="3534143"/>
          </a:xfrm>
          <a:prstGeom prst="rect">
            <a:avLst/>
          </a:prstGeom>
        </p:spPr>
      </p:pic>
      <p:pic>
        <p:nvPicPr>
          <p:cNvPr id="12" name="Picture 11">
            <a:extLst>
              <a:ext uri="{FF2B5EF4-FFF2-40B4-BE49-F238E27FC236}">
                <a16:creationId xmlns:a16="http://schemas.microsoft.com/office/drawing/2014/main" id="{06EDA92D-5B00-D7E5-E5CE-016ABA77A9FC}"/>
              </a:ext>
            </a:extLst>
          </p:cNvPr>
          <p:cNvPicPr>
            <a:picLocks noChangeAspect="1"/>
          </p:cNvPicPr>
          <p:nvPr/>
        </p:nvPicPr>
        <p:blipFill>
          <a:blip r:embed="rId5"/>
          <a:stretch>
            <a:fillRect/>
          </a:stretch>
        </p:blipFill>
        <p:spPr>
          <a:xfrm>
            <a:off x="6292952" y="3510593"/>
            <a:ext cx="5370964" cy="2544785"/>
          </a:xfrm>
          <a:prstGeom prst="rect">
            <a:avLst/>
          </a:prstGeom>
        </p:spPr>
      </p:pic>
    </p:spTree>
    <p:extLst>
      <p:ext uri="{BB962C8B-B14F-4D97-AF65-F5344CB8AC3E}">
        <p14:creationId xmlns:p14="http://schemas.microsoft.com/office/powerpoint/2010/main" val="33138683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D0DC8-C509-8C63-9B40-8845A994DAF8}"/>
              </a:ext>
            </a:extLst>
          </p:cNvPr>
          <p:cNvSpPr>
            <a:spLocks noGrp="1"/>
          </p:cNvSpPr>
          <p:nvPr>
            <p:ph type="title"/>
          </p:nvPr>
        </p:nvSpPr>
        <p:spPr>
          <a:xfrm>
            <a:off x="831849" y="1526856"/>
            <a:ext cx="8556700" cy="2852737"/>
          </a:xfrm>
        </p:spPr>
        <p:txBody>
          <a:bodyPr>
            <a:normAutofit/>
          </a:bodyPr>
          <a:lstStyle/>
          <a:p>
            <a:r>
              <a:rPr lang="en-US" sz="4800"/>
              <a:t>Knowledge</a:t>
            </a:r>
            <a:br>
              <a:rPr lang="en-US" sz="4800"/>
            </a:br>
            <a:r>
              <a:rPr lang="en-US" sz="4800"/>
              <a:t>Distillation</a:t>
            </a:r>
            <a:br>
              <a:rPr lang="en-US" sz="4800"/>
            </a:br>
            <a:endParaRPr lang="en-US" sz="4800"/>
          </a:p>
        </p:txBody>
      </p:sp>
      <p:sp>
        <p:nvSpPr>
          <p:cNvPr id="5" name="Text Placeholder 4">
            <a:extLst>
              <a:ext uri="{FF2B5EF4-FFF2-40B4-BE49-F238E27FC236}">
                <a16:creationId xmlns:a16="http://schemas.microsoft.com/office/drawing/2014/main" id="{EDBA2909-DD14-FCDA-76BD-A7FB660641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16913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632070-158E-4A58-3CDA-41D41CAC918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A55ED271-58C3-1851-726B-B76377592296}"/>
              </a:ext>
            </a:extLst>
          </p:cNvPr>
          <p:cNvPicPr>
            <a:picLocks noGrp="1" noChangeAspect="1"/>
          </p:cNvPicPr>
          <p:nvPr>
            <p:ph idx="1"/>
          </p:nvPr>
        </p:nvPicPr>
        <p:blipFill rotWithShape="1">
          <a:blip r:embed="rId3"/>
          <a:srcRect b="5774"/>
          <a:stretch/>
        </p:blipFill>
        <p:spPr>
          <a:xfrm>
            <a:off x="262074" y="426522"/>
            <a:ext cx="11667852" cy="5378855"/>
          </a:xfrm>
        </p:spPr>
      </p:pic>
    </p:spTree>
    <p:extLst>
      <p:ext uri="{BB962C8B-B14F-4D97-AF65-F5344CB8AC3E}">
        <p14:creationId xmlns:p14="http://schemas.microsoft.com/office/powerpoint/2010/main" val="857499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4D1D5-417D-507D-6636-416D43AAFE3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4CD6CD-C262-E1E8-6AA6-0C253CA9CA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36C6285-1FF3-F234-D3DA-3F4BCFCC46F2}"/>
              </a:ext>
            </a:extLst>
          </p:cNvPr>
          <p:cNvPicPr>
            <a:picLocks noChangeAspect="1"/>
          </p:cNvPicPr>
          <p:nvPr/>
        </p:nvPicPr>
        <p:blipFill>
          <a:blip r:embed="rId3"/>
          <a:stretch>
            <a:fillRect/>
          </a:stretch>
        </p:blipFill>
        <p:spPr>
          <a:xfrm>
            <a:off x="165692" y="476544"/>
            <a:ext cx="11860616" cy="5904911"/>
          </a:xfrm>
          <a:prstGeom prst="rect">
            <a:avLst/>
          </a:prstGeom>
        </p:spPr>
      </p:pic>
    </p:spTree>
    <p:extLst>
      <p:ext uri="{BB962C8B-B14F-4D97-AF65-F5344CB8AC3E}">
        <p14:creationId xmlns:p14="http://schemas.microsoft.com/office/powerpoint/2010/main" val="3094013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0D0DC8-C509-8C63-9B40-8845A994DAF8}"/>
              </a:ext>
            </a:extLst>
          </p:cNvPr>
          <p:cNvSpPr>
            <a:spLocks noGrp="1"/>
          </p:cNvSpPr>
          <p:nvPr>
            <p:ph type="title"/>
          </p:nvPr>
        </p:nvSpPr>
        <p:spPr/>
        <p:txBody>
          <a:bodyPr anchor="ctr">
            <a:normAutofit/>
          </a:bodyPr>
          <a:lstStyle/>
          <a:p>
            <a:r>
              <a:rPr lang="en-US" sz="4600"/>
              <a:t>Model Production Analysis</a:t>
            </a:r>
            <a:br>
              <a:rPr lang="en-US" sz="4600"/>
            </a:br>
            <a:r>
              <a:rPr lang="en-US" sz="4600"/>
              <a:t>(Monitoring)</a:t>
            </a:r>
            <a:br>
              <a:rPr lang="en-US" sz="4600"/>
            </a:br>
            <a:endParaRPr lang="en-US" sz="4600"/>
          </a:p>
        </p:txBody>
      </p:sp>
      <p:sp>
        <p:nvSpPr>
          <p:cNvPr id="10" name="Text Placeholder 2">
            <a:extLst>
              <a:ext uri="{FF2B5EF4-FFF2-40B4-BE49-F238E27FC236}">
                <a16:creationId xmlns:a16="http://schemas.microsoft.com/office/drawing/2014/main" id="{9ADF24FB-C638-74F1-21F1-7FA4A4AFD4F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1231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DDE3-9FBA-CED7-F427-9E5B85BE466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D286AFD-C241-3B0C-A23A-152DFE6A293D}"/>
              </a:ext>
            </a:extLst>
          </p:cNvPr>
          <p:cNvPicPr>
            <a:picLocks noChangeAspect="1"/>
          </p:cNvPicPr>
          <p:nvPr/>
        </p:nvPicPr>
        <p:blipFill>
          <a:blip r:embed="rId3"/>
          <a:stretch>
            <a:fillRect/>
          </a:stretch>
        </p:blipFill>
        <p:spPr>
          <a:xfrm>
            <a:off x="217120" y="301330"/>
            <a:ext cx="11757760" cy="5784160"/>
          </a:xfrm>
          <a:prstGeom prst="rect">
            <a:avLst/>
          </a:prstGeom>
        </p:spPr>
      </p:pic>
    </p:spTree>
    <p:extLst>
      <p:ext uri="{BB962C8B-B14F-4D97-AF65-F5344CB8AC3E}">
        <p14:creationId xmlns:p14="http://schemas.microsoft.com/office/powerpoint/2010/main" val="35081184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EDB0E-5055-5F44-659A-A8DC25D3F90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9F5D810-C31F-4A85-1F1E-C081907D2A12}"/>
              </a:ext>
            </a:extLst>
          </p:cNvPr>
          <p:cNvPicPr>
            <a:picLocks noChangeAspect="1"/>
          </p:cNvPicPr>
          <p:nvPr/>
        </p:nvPicPr>
        <p:blipFill>
          <a:blip r:embed="rId3"/>
          <a:stretch>
            <a:fillRect/>
          </a:stretch>
        </p:blipFill>
        <p:spPr>
          <a:xfrm>
            <a:off x="358229" y="301330"/>
            <a:ext cx="11475541" cy="5731608"/>
          </a:xfrm>
          <a:prstGeom prst="rect">
            <a:avLst/>
          </a:prstGeom>
        </p:spPr>
      </p:pic>
    </p:spTree>
    <p:extLst>
      <p:ext uri="{BB962C8B-B14F-4D97-AF65-F5344CB8AC3E}">
        <p14:creationId xmlns:p14="http://schemas.microsoft.com/office/powerpoint/2010/main" val="3682057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769F1-4D6F-8E22-6E54-AA9CAFFAE4A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3A3B738D-7153-35FF-5E74-6A8BDF829907}"/>
              </a:ext>
            </a:extLst>
          </p:cNvPr>
          <p:cNvPicPr>
            <a:picLocks noChangeAspect="1"/>
          </p:cNvPicPr>
          <p:nvPr/>
        </p:nvPicPr>
        <p:blipFill>
          <a:blip r:embed="rId3"/>
          <a:stretch>
            <a:fillRect/>
          </a:stretch>
        </p:blipFill>
        <p:spPr>
          <a:xfrm>
            <a:off x="204279" y="557561"/>
            <a:ext cx="11783444" cy="5742878"/>
          </a:xfrm>
          <a:prstGeom prst="rect">
            <a:avLst/>
          </a:prstGeom>
        </p:spPr>
      </p:pic>
      <p:pic>
        <p:nvPicPr>
          <p:cNvPr id="6" name="Picture 5">
            <a:extLst>
              <a:ext uri="{FF2B5EF4-FFF2-40B4-BE49-F238E27FC236}">
                <a16:creationId xmlns:a16="http://schemas.microsoft.com/office/drawing/2014/main" id="{B376F622-9AF9-C927-50A7-2534C38F752D}"/>
              </a:ext>
            </a:extLst>
          </p:cNvPr>
          <p:cNvPicPr>
            <a:picLocks noChangeAspect="1"/>
          </p:cNvPicPr>
          <p:nvPr/>
        </p:nvPicPr>
        <p:blipFill>
          <a:blip r:embed="rId4"/>
          <a:stretch>
            <a:fillRect/>
          </a:stretch>
        </p:blipFill>
        <p:spPr>
          <a:xfrm>
            <a:off x="5978072" y="4467413"/>
            <a:ext cx="5543835" cy="1714588"/>
          </a:xfrm>
          <a:prstGeom prst="rect">
            <a:avLst/>
          </a:prstGeom>
        </p:spPr>
      </p:pic>
    </p:spTree>
    <p:extLst>
      <p:ext uri="{BB962C8B-B14F-4D97-AF65-F5344CB8AC3E}">
        <p14:creationId xmlns:p14="http://schemas.microsoft.com/office/powerpoint/2010/main" val="12340623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B179B-2CBC-404F-1442-42C4CBCCE5E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DC59260-CC42-5BEA-E2D3-6B81E159D647}"/>
              </a:ext>
            </a:extLst>
          </p:cNvPr>
          <p:cNvPicPr>
            <a:picLocks noChangeAspect="1"/>
          </p:cNvPicPr>
          <p:nvPr/>
        </p:nvPicPr>
        <p:blipFill>
          <a:blip r:embed="rId3"/>
          <a:stretch>
            <a:fillRect/>
          </a:stretch>
        </p:blipFill>
        <p:spPr>
          <a:xfrm>
            <a:off x="184072" y="432929"/>
            <a:ext cx="11823855" cy="5810216"/>
          </a:xfrm>
          <a:prstGeom prst="rect">
            <a:avLst/>
          </a:prstGeom>
        </p:spPr>
      </p:pic>
    </p:spTree>
    <p:extLst>
      <p:ext uri="{BB962C8B-B14F-4D97-AF65-F5344CB8AC3E}">
        <p14:creationId xmlns:p14="http://schemas.microsoft.com/office/powerpoint/2010/main" val="4058757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E0FE1-BBFB-32D9-2D70-8920357BD7B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80C1356-0E40-F61E-F3FE-C93EB660CDB8}"/>
              </a:ext>
            </a:extLst>
          </p:cNvPr>
          <p:cNvPicPr>
            <a:picLocks noChangeAspect="1"/>
          </p:cNvPicPr>
          <p:nvPr/>
        </p:nvPicPr>
        <p:blipFill>
          <a:blip r:embed="rId3"/>
          <a:stretch>
            <a:fillRect/>
          </a:stretch>
        </p:blipFill>
        <p:spPr>
          <a:xfrm>
            <a:off x="372234" y="301330"/>
            <a:ext cx="11819766" cy="5852257"/>
          </a:xfrm>
          <a:prstGeom prst="rect">
            <a:avLst/>
          </a:prstGeom>
        </p:spPr>
      </p:pic>
    </p:spTree>
    <p:extLst>
      <p:ext uri="{BB962C8B-B14F-4D97-AF65-F5344CB8AC3E}">
        <p14:creationId xmlns:p14="http://schemas.microsoft.com/office/powerpoint/2010/main" val="10527970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FB65F-E48F-E22D-A001-3DD43D54349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A256254-32DD-8C7A-BBEB-431E50F3B7E5}"/>
              </a:ext>
            </a:extLst>
          </p:cNvPr>
          <p:cNvPicPr>
            <a:picLocks noChangeAspect="1"/>
          </p:cNvPicPr>
          <p:nvPr/>
        </p:nvPicPr>
        <p:blipFill>
          <a:blip r:embed="rId3"/>
          <a:stretch>
            <a:fillRect/>
          </a:stretch>
        </p:blipFill>
        <p:spPr>
          <a:xfrm>
            <a:off x="-1506" y="1148"/>
            <a:ext cx="5874052" cy="2209914"/>
          </a:xfrm>
          <a:prstGeom prst="rect">
            <a:avLst/>
          </a:prstGeom>
        </p:spPr>
      </p:pic>
      <p:pic>
        <p:nvPicPr>
          <p:cNvPr id="3" name="Picture 2" descr="A graph of information on a white background&#10;&#10;Description automatically generated">
            <a:extLst>
              <a:ext uri="{FF2B5EF4-FFF2-40B4-BE49-F238E27FC236}">
                <a16:creationId xmlns:a16="http://schemas.microsoft.com/office/drawing/2014/main" id="{5828592B-5DEF-D555-2341-6925B62D4FAD}"/>
              </a:ext>
            </a:extLst>
          </p:cNvPr>
          <p:cNvPicPr>
            <a:picLocks noChangeAspect="1"/>
          </p:cNvPicPr>
          <p:nvPr/>
        </p:nvPicPr>
        <p:blipFill>
          <a:blip r:embed="rId4"/>
          <a:stretch>
            <a:fillRect/>
          </a:stretch>
        </p:blipFill>
        <p:spPr>
          <a:xfrm>
            <a:off x="498764" y="2523388"/>
            <a:ext cx="7430654" cy="3635406"/>
          </a:xfrm>
          <a:prstGeom prst="rect">
            <a:avLst/>
          </a:prstGeom>
        </p:spPr>
      </p:pic>
      <p:pic>
        <p:nvPicPr>
          <p:cNvPr id="5" name="Picture 4" descr="A white text with black text&#10;&#10;Description automatically generated">
            <a:extLst>
              <a:ext uri="{FF2B5EF4-FFF2-40B4-BE49-F238E27FC236}">
                <a16:creationId xmlns:a16="http://schemas.microsoft.com/office/drawing/2014/main" id="{B3597B92-DE76-C0EE-8B33-6A8AF2627F29}"/>
              </a:ext>
            </a:extLst>
          </p:cNvPr>
          <p:cNvPicPr>
            <a:picLocks noChangeAspect="1"/>
          </p:cNvPicPr>
          <p:nvPr/>
        </p:nvPicPr>
        <p:blipFill>
          <a:blip r:embed="rId5"/>
          <a:stretch>
            <a:fillRect/>
          </a:stretch>
        </p:blipFill>
        <p:spPr>
          <a:xfrm>
            <a:off x="5671128" y="13468"/>
            <a:ext cx="6310745" cy="2201334"/>
          </a:xfrm>
          <a:prstGeom prst="rect">
            <a:avLst/>
          </a:prstGeom>
        </p:spPr>
      </p:pic>
    </p:spTree>
    <p:extLst>
      <p:ext uri="{BB962C8B-B14F-4D97-AF65-F5344CB8AC3E}">
        <p14:creationId xmlns:p14="http://schemas.microsoft.com/office/powerpoint/2010/main" val="808967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92EBFD-B269-62AB-0E31-D5532E70E1BE}"/>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CD9E6B80-9D2B-F63C-3703-C3289DDB25AF}"/>
              </a:ext>
            </a:extLst>
          </p:cNvPr>
          <p:cNvPicPr>
            <a:picLocks noChangeAspect="1"/>
          </p:cNvPicPr>
          <p:nvPr/>
        </p:nvPicPr>
        <p:blipFill>
          <a:blip r:embed="rId3"/>
          <a:stretch>
            <a:fillRect/>
          </a:stretch>
        </p:blipFill>
        <p:spPr>
          <a:xfrm>
            <a:off x="508683" y="566716"/>
            <a:ext cx="11174634" cy="5455711"/>
          </a:xfrm>
          <a:prstGeom prst="rect">
            <a:avLst/>
          </a:prstGeom>
        </p:spPr>
      </p:pic>
    </p:spTree>
    <p:extLst>
      <p:ext uri="{BB962C8B-B14F-4D97-AF65-F5344CB8AC3E}">
        <p14:creationId xmlns:p14="http://schemas.microsoft.com/office/powerpoint/2010/main" val="1623948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B2EAD-BA40-433E-E8BA-FFDF8C842653}"/>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7B2C1CF-4600-E7AB-C4C2-E2097A8626BC}"/>
              </a:ext>
            </a:extLst>
          </p:cNvPr>
          <p:cNvPicPr>
            <a:picLocks noChangeAspect="1"/>
          </p:cNvPicPr>
          <p:nvPr/>
        </p:nvPicPr>
        <p:blipFill>
          <a:blip r:embed="rId3"/>
          <a:stretch>
            <a:fillRect/>
          </a:stretch>
        </p:blipFill>
        <p:spPr>
          <a:xfrm>
            <a:off x="240230" y="416943"/>
            <a:ext cx="11711539" cy="5773649"/>
          </a:xfrm>
          <a:prstGeom prst="rect">
            <a:avLst/>
          </a:prstGeom>
        </p:spPr>
      </p:pic>
    </p:spTree>
    <p:extLst>
      <p:ext uri="{BB962C8B-B14F-4D97-AF65-F5344CB8AC3E}">
        <p14:creationId xmlns:p14="http://schemas.microsoft.com/office/powerpoint/2010/main" val="15339375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BCA76-5DA2-A9A2-B406-7A0E45DD3D2C}"/>
              </a:ext>
            </a:extLst>
          </p:cNvPr>
          <p:cNvSpPr>
            <a:spLocks noGrp="1"/>
          </p:cNvSpPr>
          <p:nvPr>
            <p:ph type="title"/>
          </p:nvPr>
        </p:nvSpPr>
        <p:spPr/>
        <p:txBody>
          <a:bodyPr/>
          <a:lstStyle/>
          <a:p>
            <a:r>
              <a:rPr lang="en-US"/>
              <a:t>Model Debugging</a:t>
            </a:r>
          </a:p>
        </p:txBody>
      </p:sp>
      <p:sp>
        <p:nvSpPr>
          <p:cNvPr id="4" name="Text Placeholder 3">
            <a:extLst>
              <a:ext uri="{FF2B5EF4-FFF2-40B4-BE49-F238E27FC236}">
                <a16:creationId xmlns:a16="http://schemas.microsoft.com/office/drawing/2014/main" id="{5445BA37-E120-42F2-F4D1-6A29397A3AC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06945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AB50AE-0A0F-819E-40A1-2E4E0D2CAEA9}"/>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70C4F337-C426-868D-CB75-47C6ECE47126}"/>
              </a:ext>
            </a:extLst>
          </p:cNvPr>
          <p:cNvPicPr>
            <a:picLocks noGrp="1" noChangeAspect="1"/>
          </p:cNvPicPr>
          <p:nvPr>
            <p:ph idx="1"/>
          </p:nvPr>
        </p:nvPicPr>
        <p:blipFill>
          <a:blip r:embed="rId3"/>
          <a:stretch>
            <a:fillRect/>
          </a:stretch>
        </p:blipFill>
        <p:spPr>
          <a:xfrm>
            <a:off x="286090" y="301330"/>
            <a:ext cx="11619820" cy="5740967"/>
          </a:xfrm>
        </p:spPr>
      </p:pic>
    </p:spTree>
    <p:extLst>
      <p:ext uri="{BB962C8B-B14F-4D97-AF65-F5344CB8AC3E}">
        <p14:creationId xmlns:p14="http://schemas.microsoft.com/office/powerpoint/2010/main" val="18241339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FBCA76-5DA2-A9A2-B406-7A0E45DD3D2C}"/>
              </a:ext>
            </a:extLst>
          </p:cNvPr>
          <p:cNvSpPr>
            <a:spLocks noGrp="1"/>
          </p:cNvSpPr>
          <p:nvPr>
            <p:ph type="title"/>
          </p:nvPr>
        </p:nvSpPr>
        <p:spPr>
          <a:xfrm>
            <a:off x="831850" y="1526856"/>
            <a:ext cx="6486894" cy="2870457"/>
          </a:xfrm>
        </p:spPr>
        <p:txBody>
          <a:bodyPr/>
          <a:lstStyle/>
          <a:p>
            <a:r>
              <a:rPr lang="en-US"/>
              <a:t>Model Interpretability</a:t>
            </a:r>
          </a:p>
        </p:txBody>
      </p:sp>
      <p:sp>
        <p:nvSpPr>
          <p:cNvPr id="2" name="Text Placeholder 1">
            <a:extLst>
              <a:ext uri="{FF2B5EF4-FFF2-40B4-BE49-F238E27FC236}">
                <a16:creationId xmlns:a16="http://schemas.microsoft.com/office/drawing/2014/main" id="{F9B1F0FB-65A0-2283-C029-3E64D12DF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69630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E3687-28F5-DEC4-2D86-E1E1A015D83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DA0261-039F-2377-E06E-B7C0D9DB17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3455B3F-EE0E-1990-B5D3-73A07C77E933}"/>
              </a:ext>
            </a:extLst>
          </p:cNvPr>
          <p:cNvPicPr>
            <a:picLocks noChangeAspect="1"/>
          </p:cNvPicPr>
          <p:nvPr/>
        </p:nvPicPr>
        <p:blipFill rotWithShape="1">
          <a:blip r:embed="rId3"/>
          <a:srcRect b="3655"/>
          <a:stretch/>
        </p:blipFill>
        <p:spPr>
          <a:xfrm>
            <a:off x="420756" y="511045"/>
            <a:ext cx="11417497" cy="5458831"/>
          </a:xfrm>
          <a:prstGeom prst="rect">
            <a:avLst/>
          </a:prstGeom>
        </p:spPr>
      </p:pic>
    </p:spTree>
    <p:extLst>
      <p:ext uri="{BB962C8B-B14F-4D97-AF65-F5344CB8AC3E}">
        <p14:creationId xmlns:p14="http://schemas.microsoft.com/office/powerpoint/2010/main" val="29665669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F849F-95D7-28F6-3B5A-003F93E0C53E}"/>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66E35206-7707-A2ED-1CC8-571DCA413E6C}"/>
              </a:ext>
            </a:extLst>
          </p:cNvPr>
          <p:cNvPicPr>
            <a:picLocks noGrp="1" noChangeAspect="1"/>
          </p:cNvPicPr>
          <p:nvPr>
            <p:ph idx="1"/>
          </p:nvPr>
        </p:nvPicPr>
        <p:blipFill>
          <a:blip r:embed="rId3"/>
          <a:stretch>
            <a:fillRect/>
          </a:stretch>
        </p:blipFill>
        <p:spPr>
          <a:xfrm>
            <a:off x="115613" y="2791478"/>
            <a:ext cx="4983014" cy="2516245"/>
          </a:xfrm>
        </p:spPr>
      </p:pic>
      <p:pic>
        <p:nvPicPr>
          <p:cNvPr id="5" name="Picture 4">
            <a:extLst>
              <a:ext uri="{FF2B5EF4-FFF2-40B4-BE49-F238E27FC236}">
                <a16:creationId xmlns:a16="http://schemas.microsoft.com/office/drawing/2014/main" id="{3A3E2C11-56C7-34B9-74ED-64252FD36D1C}"/>
              </a:ext>
            </a:extLst>
          </p:cNvPr>
          <p:cNvPicPr>
            <a:picLocks noChangeAspect="1"/>
          </p:cNvPicPr>
          <p:nvPr/>
        </p:nvPicPr>
        <p:blipFill>
          <a:blip r:embed="rId4"/>
          <a:stretch>
            <a:fillRect/>
          </a:stretch>
        </p:blipFill>
        <p:spPr>
          <a:xfrm>
            <a:off x="237334" y="113372"/>
            <a:ext cx="5200917" cy="2006703"/>
          </a:xfrm>
          <a:prstGeom prst="rect">
            <a:avLst/>
          </a:prstGeom>
        </p:spPr>
      </p:pic>
      <p:pic>
        <p:nvPicPr>
          <p:cNvPr id="9" name="Picture 8">
            <a:extLst>
              <a:ext uri="{FF2B5EF4-FFF2-40B4-BE49-F238E27FC236}">
                <a16:creationId xmlns:a16="http://schemas.microsoft.com/office/drawing/2014/main" id="{5A0C5853-5729-98CC-028D-964DEEFB7B98}"/>
              </a:ext>
            </a:extLst>
          </p:cNvPr>
          <p:cNvPicPr>
            <a:picLocks noChangeAspect="1"/>
          </p:cNvPicPr>
          <p:nvPr/>
        </p:nvPicPr>
        <p:blipFill>
          <a:blip r:embed="rId5"/>
          <a:stretch>
            <a:fillRect/>
          </a:stretch>
        </p:blipFill>
        <p:spPr>
          <a:xfrm>
            <a:off x="5621673" y="508521"/>
            <a:ext cx="6173425" cy="3050242"/>
          </a:xfrm>
          <a:prstGeom prst="rect">
            <a:avLst/>
          </a:prstGeom>
        </p:spPr>
      </p:pic>
      <p:pic>
        <p:nvPicPr>
          <p:cNvPr id="11" name="Picture 10">
            <a:extLst>
              <a:ext uri="{FF2B5EF4-FFF2-40B4-BE49-F238E27FC236}">
                <a16:creationId xmlns:a16="http://schemas.microsoft.com/office/drawing/2014/main" id="{8F1F2C78-CC02-7CEC-7582-E16250B119AD}"/>
              </a:ext>
            </a:extLst>
          </p:cNvPr>
          <p:cNvPicPr>
            <a:picLocks noChangeAspect="1"/>
          </p:cNvPicPr>
          <p:nvPr/>
        </p:nvPicPr>
        <p:blipFill>
          <a:blip r:embed="rId6"/>
          <a:stretch>
            <a:fillRect/>
          </a:stretch>
        </p:blipFill>
        <p:spPr>
          <a:xfrm>
            <a:off x="5719015" y="3680237"/>
            <a:ext cx="5651790" cy="1708238"/>
          </a:xfrm>
          <a:prstGeom prst="rect">
            <a:avLst/>
          </a:prstGeom>
        </p:spPr>
      </p:pic>
    </p:spTree>
    <p:extLst>
      <p:ext uri="{BB962C8B-B14F-4D97-AF65-F5344CB8AC3E}">
        <p14:creationId xmlns:p14="http://schemas.microsoft.com/office/powerpoint/2010/main" val="1094084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706C2-2006-C6C1-70B8-A2C6D178F23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D85CEBA-247E-2DCA-F89C-6AB29A8A3F1D}"/>
              </a:ext>
            </a:extLst>
          </p:cNvPr>
          <p:cNvPicPr>
            <a:picLocks noChangeAspect="1"/>
          </p:cNvPicPr>
          <p:nvPr/>
        </p:nvPicPr>
        <p:blipFill>
          <a:blip r:embed="rId3"/>
          <a:stretch>
            <a:fillRect/>
          </a:stretch>
        </p:blipFill>
        <p:spPr>
          <a:xfrm>
            <a:off x="420756" y="223271"/>
            <a:ext cx="9358865" cy="4640027"/>
          </a:xfrm>
          <a:prstGeom prst="rect">
            <a:avLst/>
          </a:prstGeom>
        </p:spPr>
      </p:pic>
      <p:pic>
        <p:nvPicPr>
          <p:cNvPr id="6" name="Picture 5">
            <a:extLst>
              <a:ext uri="{FF2B5EF4-FFF2-40B4-BE49-F238E27FC236}">
                <a16:creationId xmlns:a16="http://schemas.microsoft.com/office/drawing/2014/main" id="{A2ABDA45-1B8C-5934-3DC5-CEE26CEA6FB0}"/>
              </a:ext>
            </a:extLst>
          </p:cNvPr>
          <p:cNvPicPr>
            <a:picLocks noChangeAspect="1"/>
          </p:cNvPicPr>
          <p:nvPr/>
        </p:nvPicPr>
        <p:blipFill rotWithShape="1">
          <a:blip r:embed="rId4"/>
          <a:srcRect t="42435"/>
          <a:stretch/>
        </p:blipFill>
        <p:spPr>
          <a:xfrm>
            <a:off x="2419813" y="5194735"/>
            <a:ext cx="5893103" cy="1663265"/>
          </a:xfrm>
          <a:prstGeom prst="rect">
            <a:avLst/>
          </a:prstGeom>
        </p:spPr>
      </p:pic>
    </p:spTree>
    <p:extLst>
      <p:ext uri="{BB962C8B-B14F-4D97-AF65-F5344CB8AC3E}">
        <p14:creationId xmlns:p14="http://schemas.microsoft.com/office/powerpoint/2010/main" val="2062750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824ED32-7D3D-E28B-AB19-4F8796CF7E3C}"/>
              </a:ext>
            </a:extLst>
          </p:cNvPr>
          <p:cNvSpPr>
            <a:spLocks noGrp="1"/>
          </p:cNvSpPr>
          <p:nvPr>
            <p:ph type="title"/>
          </p:nvPr>
        </p:nvSpPr>
        <p:spPr/>
        <p:txBody>
          <a:bodyPr/>
          <a:lstStyle/>
          <a:p>
            <a:r>
              <a:rPr lang="en-US"/>
              <a:t>Model Serving</a:t>
            </a:r>
          </a:p>
        </p:txBody>
      </p:sp>
      <p:sp>
        <p:nvSpPr>
          <p:cNvPr id="5" name="Text Placeholder 4">
            <a:extLst>
              <a:ext uri="{FF2B5EF4-FFF2-40B4-BE49-F238E27FC236}">
                <a16:creationId xmlns:a16="http://schemas.microsoft.com/office/drawing/2014/main" id="{826E6606-4229-6F4C-98B0-9639AC50C78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203934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FE9A8F-E3EE-2FEA-FCBC-3A0FE53A5426}"/>
              </a:ext>
            </a:extLst>
          </p:cNvPr>
          <p:cNvSpPr>
            <a:spLocks noGrp="1"/>
          </p:cNvSpPr>
          <p:nvPr>
            <p:ph type="title"/>
          </p:nvPr>
        </p:nvSpPr>
        <p:spPr/>
        <p:txBody>
          <a:bodyPr/>
          <a:lstStyle/>
          <a:p>
            <a:endParaRPr lang="en-US"/>
          </a:p>
        </p:txBody>
      </p:sp>
      <p:sp>
        <p:nvSpPr>
          <p:cNvPr id="5" name="Content Placeholder 4">
            <a:extLst>
              <a:ext uri="{FF2B5EF4-FFF2-40B4-BE49-F238E27FC236}">
                <a16:creationId xmlns:a16="http://schemas.microsoft.com/office/drawing/2014/main" id="{61A5241F-980C-635E-FCC1-F1A37E1C6E9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633FC122-C267-6C43-0960-B129088EF366}"/>
              </a:ext>
            </a:extLst>
          </p:cNvPr>
          <p:cNvPicPr>
            <a:picLocks noChangeAspect="1"/>
          </p:cNvPicPr>
          <p:nvPr/>
        </p:nvPicPr>
        <p:blipFill>
          <a:blip r:embed="rId3"/>
          <a:stretch>
            <a:fillRect/>
          </a:stretch>
        </p:blipFill>
        <p:spPr>
          <a:xfrm>
            <a:off x="387015" y="681037"/>
            <a:ext cx="11390855" cy="4673171"/>
          </a:xfrm>
          <a:prstGeom prst="rect">
            <a:avLst/>
          </a:prstGeom>
        </p:spPr>
      </p:pic>
    </p:spTree>
    <p:extLst>
      <p:ext uri="{BB962C8B-B14F-4D97-AF65-F5344CB8AC3E}">
        <p14:creationId xmlns:p14="http://schemas.microsoft.com/office/powerpoint/2010/main" val="33120011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E36B8-9B3E-5A5E-1EDD-35574DA472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9B0129-F463-F526-7AE4-F1B26CC901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8E90CE5-673F-FC76-BA8F-AC974614819B}"/>
              </a:ext>
            </a:extLst>
          </p:cNvPr>
          <p:cNvPicPr>
            <a:picLocks noChangeAspect="1"/>
          </p:cNvPicPr>
          <p:nvPr/>
        </p:nvPicPr>
        <p:blipFill>
          <a:blip r:embed="rId3"/>
          <a:stretch>
            <a:fillRect/>
          </a:stretch>
        </p:blipFill>
        <p:spPr>
          <a:xfrm>
            <a:off x="194001" y="500188"/>
            <a:ext cx="11803997" cy="5857623"/>
          </a:xfrm>
          <a:prstGeom prst="rect">
            <a:avLst/>
          </a:prstGeom>
        </p:spPr>
      </p:pic>
    </p:spTree>
    <p:extLst>
      <p:ext uri="{BB962C8B-B14F-4D97-AF65-F5344CB8AC3E}">
        <p14:creationId xmlns:p14="http://schemas.microsoft.com/office/powerpoint/2010/main" val="4005697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970D7-5D41-FCD9-5A34-11403C33648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DCF7B28-0A06-3B63-7DB1-E0CDCB82003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436182A-147C-A98B-982C-E4D039F47A6A}"/>
              </a:ext>
            </a:extLst>
          </p:cNvPr>
          <p:cNvPicPr>
            <a:picLocks noChangeAspect="1"/>
          </p:cNvPicPr>
          <p:nvPr/>
        </p:nvPicPr>
        <p:blipFill>
          <a:blip r:embed="rId3"/>
          <a:stretch>
            <a:fillRect/>
          </a:stretch>
        </p:blipFill>
        <p:spPr>
          <a:xfrm>
            <a:off x="52551" y="301330"/>
            <a:ext cx="12086897" cy="5971425"/>
          </a:xfrm>
          <a:prstGeom prst="rect">
            <a:avLst/>
          </a:prstGeom>
        </p:spPr>
      </p:pic>
    </p:spTree>
    <p:extLst>
      <p:ext uri="{BB962C8B-B14F-4D97-AF65-F5344CB8AC3E}">
        <p14:creationId xmlns:p14="http://schemas.microsoft.com/office/powerpoint/2010/main" val="18618781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9A09D-AA67-D043-3881-456BE88D14E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044622-F582-4432-13EC-A71F0140714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66CA6EC-EFA7-CA47-EF07-4F50361853FA}"/>
              </a:ext>
            </a:extLst>
          </p:cNvPr>
          <p:cNvPicPr>
            <a:picLocks noChangeAspect="1"/>
          </p:cNvPicPr>
          <p:nvPr/>
        </p:nvPicPr>
        <p:blipFill>
          <a:blip r:embed="rId2"/>
          <a:stretch>
            <a:fillRect/>
          </a:stretch>
        </p:blipFill>
        <p:spPr>
          <a:xfrm>
            <a:off x="226025" y="421339"/>
            <a:ext cx="11739949" cy="5755624"/>
          </a:xfrm>
          <a:prstGeom prst="rect">
            <a:avLst/>
          </a:prstGeom>
        </p:spPr>
      </p:pic>
    </p:spTree>
    <p:extLst>
      <p:ext uri="{BB962C8B-B14F-4D97-AF65-F5344CB8AC3E}">
        <p14:creationId xmlns:p14="http://schemas.microsoft.com/office/powerpoint/2010/main" val="20177724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2E602-589E-C9F9-1892-00C1926865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C4F179-1B61-59FC-D7CE-A5B8B219FEF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4EF3481-C8B3-CB92-BC02-9C4CD528A66B}"/>
              </a:ext>
            </a:extLst>
          </p:cNvPr>
          <p:cNvPicPr>
            <a:picLocks noChangeAspect="1"/>
          </p:cNvPicPr>
          <p:nvPr/>
        </p:nvPicPr>
        <p:blipFill>
          <a:blip r:embed="rId3"/>
          <a:stretch>
            <a:fillRect/>
          </a:stretch>
        </p:blipFill>
        <p:spPr>
          <a:xfrm>
            <a:off x="414130" y="566201"/>
            <a:ext cx="11600560" cy="5725598"/>
          </a:xfrm>
          <a:prstGeom prst="rect">
            <a:avLst/>
          </a:prstGeom>
        </p:spPr>
      </p:pic>
    </p:spTree>
    <p:extLst>
      <p:ext uri="{BB962C8B-B14F-4D97-AF65-F5344CB8AC3E}">
        <p14:creationId xmlns:p14="http://schemas.microsoft.com/office/powerpoint/2010/main" val="3554247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E2BE-ACFE-3390-5F85-EAD116377B9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9917BCE-44FF-3AC9-F413-1DF624DA6D76}"/>
              </a:ext>
            </a:extLst>
          </p:cNvPr>
          <p:cNvPicPr>
            <a:picLocks noChangeAspect="1"/>
          </p:cNvPicPr>
          <p:nvPr/>
        </p:nvPicPr>
        <p:blipFill>
          <a:blip r:embed="rId3"/>
          <a:stretch>
            <a:fillRect/>
          </a:stretch>
        </p:blipFill>
        <p:spPr>
          <a:xfrm>
            <a:off x="143966" y="301330"/>
            <a:ext cx="11904068" cy="5876693"/>
          </a:xfrm>
          <a:prstGeom prst="rect">
            <a:avLst/>
          </a:prstGeom>
        </p:spPr>
      </p:pic>
    </p:spTree>
    <p:extLst>
      <p:ext uri="{BB962C8B-B14F-4D97-AF65-F5344CB8AC3E}">
        <p14:creationId xmlns:p14="http://schemas.microsoft.com/office/powerpoint/2010/main" val="90077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629FA-DED7-3AAB-55FA-582047766F2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8B6A4AD-8FDE-B8E6-3A33-8F9A5BE9584B}"/>
              </a:ext>
            </a:extLst>
          </p:cNvPr>
          <p:cNvPicPr>
            <a:picLocks noChangeAspect="1"/>
          </p:cNvPicPr>
          <p:nvPr/>
        </p:nvPicPr>
        <p:blipFill>
          <a:blip r:embed="rId3"/>
          <a:stretch>
            <a:fillRect/>
          </a:stretch>
        </p:blipFill>
        <p:spPr>
          <a:xfrm>
            <a:off x="316899" y="301330"/>
            <a:ext cx="11454345" cy="5631119"/>
          </a:xfrm>
          <a:prstGeom prst="rect">
            <a:avLst/>
          </a:prstGeom>
        </p:spPr>
      </p:pic>
    </p:spTree>
    <p:extLst>
      <p:ext uri="{BB962C8B-B14F-4D97-AF65-F5344CB8AC3E}">
        <p14:creationId xmlns:p14="http://schemas.microsoft.com/office/powerpoint/2010/main" val="641364138"/>
      </p:ext>
    </p:extLst>
  </p:cSld>
  <p:clrMapOvr>
    <a:masterClrMapping/>
  </p:clrMapOvr>
</p:sld>
</file>

<file path=ppt/theme/theme1.xml><?xml version="1.0" encoding="utf-8"?>
<a:theme xmlns:a="http://schemas.openxmlformats.org/drawingml/2006/main" name="ChronicleVTI">
  <a:themeElements>
    <a:clrScheme name="ChronicleVTI">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hronicleVTI">
      <a:majorFont>
        <a:latin typeface="Univers Condensed"/>
        <a:ea typeface=""/>
        <a:cs typeface=""/>
      </a:majorFont>
      <a:minorFont>
        <a:latin typeface="Calisto MT" panose="02040603050505030304"/>
        <a:ea typeface=""/>
        <a:cs typeface=""/>
      </a:minorFont>
    </a:fontScheme>
    <a:fmtScheme name="Chronicle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34FD3B1-53CD-4A5C-943C-C44DFF248C3E}" vid="{19A790DA-2E4D-4134-98A6-7DECB1A1B84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42cdb9b-4d47-4339-84b4-1951ab29fe2e">
      <Terms xmlns="http://schemas.microsoft.com/office/infopath/2007/PartnerControls"/>
    </lcf76f155ced4ddcb4097134ff3c332f>
    <TaxCatchAll xmlns="5e7e8106-7f87-453c-9c0a-3e6e2dfea125" xsi:nil="true"/>
    <SharedWithUsers xmlns="5e7e8106-7f87-453c-9c0a-3e6e2dfea125">
      <UserInfo>
        <DisplayName>Tyler Chia</DisplayName>
        <AccountId>43</AccountId>
        <AccountType/>
      </UserInfo>
      <UserInfo>
        <DisplayName>Coby Friedman</DisplayName>
        <AccountId>10</AccountId>
        <AccountType/>
      </UserInfo>
      <UserInfo>
        <DisplayName>Jobi Abraham</DisplayName>
        <AccountId>33</AccountId>
        <AccountType/>
      </UserInfo>
      <UserInfo>
        <DisplayName>Chris Anderson</DisplayName>
        <AccountId>36</AccountId>
        <AccountType/>
      </UserInfo>
      <UserInfo>
        <DisplayName>Andrew Kidd</DisplayName>
        <AccountId>278</AccountId>
        <AccountType/>
      </UserInfo>
      <UserInfo>
        <DisplayName>Annie Boyle</DisplayName>
        <AccountId>279</AccountId>
        <AccountType/>
      </UserInfo>
      <UserInfo>
        <DisplayName>Alec Santiago</DisplayName>
        <AccountId>280</AccountId>
        <AccountType/>
      </UserInfo>
      <UserInfo>
        <DisplayName>Scott Christian</DisplayName>
        <AccountId>281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0C6AB9391B0FF4CA6060B5D7C77FF8B" ma:contentTypeVersion="14" ma:contentTypeDescription="Create a new document." ma:contentTypeScope="" ma:versionID="654470088491c812687bb037bf12c26d">
  <xsd:schema xmlns:xsd="http://www.w3.org/2001/XMLSchema" xmlns:xs="http://www.w3.org/2001/XMLSchema" xmlns:p="http://schemas.microsoft.com/office/2006/metadata/properties" xmlns:ns2="5e7e8106-7f87-453c-9c0a-3e6e2dfea125" xmlns:ns3="942cdb9b-4d47-4339-84b4-1951ab29fe2e" targetNamespace="http://schemas.microsoft.com/office/2006/metadata/properties" ma:root="true" ma:fieldsID="272d2d4a283a92b366403e8f99109b53" ns2:_="" ns3:_="">
    <xsd:import namespace="5e7e8106-7f87-453c-9c0a-3e6e2dfea125"/>
    <xsd:import namespace="942cdb9b-4d47-4339-84b4-1951ab29fe2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DateTaken" minOccurs="0"/>
                <xsd:element ref="ns3:MediaLengthInSeconds" minOccurs="0"/>
                <xsd:element ref="ns3:MediaServiceOCR" minOccurs="0"/>
                <xsd:element ref="ns3:MediaServiceGenerationTime" minOccurs="0"/>
                <xsd:element ref="ns3:MediaServiceEventHashCode"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7e8106-7f87-453c-9c0a-3e6e2dfea12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78712d67-670e-4a4a-a3f1-005ab439ad1a}" ma:internalName="TaxCatchAll" ma:showField="CatchAllData" ma:web="5e7e8106-7f87-453c-9c0a-3e6e2dfea125">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42cdb9b-4d47-4339-84b4-1951ab29fe2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d5fd46f-0ad0-4735-84ea-29f4c6389250"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EEBC43-F035-4BEF-9BED-E35197D1A60A}">
  <ds:schemaRefs>
    <ds:schemaRef ds:uri="http://schemas.microsoft.com/sharepoint/v3/contenttype/forms"/>
  </ds:schemaRefs>
</ds:datastoreItem>
</file>

<file path=customXml/itemProps2.xml><?xml version="1.0" encoding="utf-8"?>
<ds:datastoreItem xmlns:ds="http://schemas.openxmlformats.org/officeDocument/2006/customXml" ds:itemID="{56111A18-C45F-495A-8020-D5B6A428EE1A}">
  <ds:schemaRefs>
    <ds:schemaRef ds:uri="http://www.w3.org/XML/1998/namespace"/>
    <ds:schemaRef ds:uri="http://schemas.microsoft.com/office/2006/documentManagement/types"/>
    <ds:schemaRef ds:uri="http://purl.org/dc/dcmitype/"/>
    <ds:schemaRef ds:uri="942cdb9b-4d47-4339-84b4-1951ab29fe2e"/>
    <ds:schemaRef ds:uri="http://purl.org/dc/term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5e7e8106-7f87-453c-9c0a-3e6e2dfea125"/>
  </ds:schemaRefs>
</ds:datastoreItem>
</file>

<file path=customXml/itemProps3.xml><?xml version="1.0" encoding="utf-8"?>
<ds:datastoreItem xmlns:ds="http://schemas.openxmlformats.org/officeDocument/2006/customXml" ds:itemID="{B6E966D1-C390-4257-9FBA-3211A20687B9}">
  <ds:schemaRefs>
    <ds:schemaRef ds:uri="5e7e8106-7f87-453c-9c0a-3e6e2dfea125"/>
    <ds:schemaRef ds:uri="942cdb9b-4d47-4339-84b4-1951ab29fe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CokeTheme</Template>
  <TotalTime>0</TotalTime>
  <Words>2805</Words>
  <Application>Microsoft Office PowerPoint</Application>
  <PresentationFormat>Widescreen</PresentationFormat>
  <Paragraphs>286</Paragraphs>
  <Slides>75</Slides>
  <Notes>67</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ChronicleVTI</vt:lpstr>
      <vt:lpstr>ML Ops Summary</vt:lpstr>
      <vt:lpstr>Table of Contents</vt:lpstr>
      <vt:lpstr>ML Ops Framework</vt:lpstr>
      <vt:lpstr>ML Engineering 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Schema Skew   Feature Skew     Distribution Skew  </vt:lpstr>
      <vt:lpstr>PowerPoint Presentation</vt:lpstr>
      <vt:lpstr>Feature Transformation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Feature Selection</vt:lpstr>
      <vt:lpstr>PowerPoint Presentation</vt:lpstr>
      <vt:lpstr>PowerPoint Presentation</vt:lpstr>
      <vt:lpstr>Filter Methods</vt:lpstr>
      <vt:lpstr>Other filter methods</vt:lpstr>
      <vt:lpstr>Wrapper Methods</vt:lpstr>
      <vt:lpstr>PowerPoint Presentation</vt:lpstr>
      <vt:lpstr>PowerPoint Presentation</vt:lpstr>
      <vt:lpstr>PowerPoint Presentation</vt:lpstr>
      <vt:lpstr>Embedded Methods</vt:lpstr>
      <vt:lpstr>Metadata</vt:lpstr>
      <vt:lpstr>PowerPoint Presentation</vt:lpstr>
      <vt:lpstr>PowerPoint Presentation</vt:lpstr>
      <vt:lpstr>PowerPoint Presentation</vt:lpstr>
      <vt:lpstr>PowerPoint Presentation</vt:lpstr>
      <vt:lpstr>Optimization</vt:lpstr>
      <vt:lpstr>PowerPoint Presentation</vt:lpstr>
      <vt:lpstr>PowerPoint Presentation</vt:lpstr>
      <vt:lpstr>PowerPoint Presentation</vt:lpstr>
      <vt:lpstr>High-Performance Modeling</vt:lpstr>
      <vt:lpstr>PowerPoint Presentation</vt:lpstr>
      <vt:lpstr>Knowledge Distillation </vt:lpstr>
      <vt:lpstr>PowerPoint Presentation</vt:lpstr>
      <vt:lpstr>PowerPoint Presentation</vt:lpstr>
      <vt:lpstr>Model Production Analysis (Monitoring)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Debugging</vt:lpstr>
      <vt:lpstr>PowerPoint Presentation</vt:lpstr>
      <vt:lpstr>Model Interpretability</vt:lpstr>
      <vt:lpstr>PowerPoint Presentation</vt:lpstr>
      <vt:lpstr>PowerPoint Presentation</vt:lpstr>
      <vt:lpstr>Model Serving</vt:lpstr>
      <vt:lpstr>PowerPoint Presentation</vt:lpstr>
      <vt:lpstr>PowerPoint Presentation</vt:lpstr>
      <vt:lpstr>PowerPoint Presentation</vt:lpstr>
      <vt:lpstr>PowerPoint Presentation</vt:lpstr>
      <vt:lpstr>PowerPoint Presentation</vt:lpstr>
    </vt:vector>
  </TitlesOfParts>
  <Company>Reyes Holdings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Engineering Flow</dc:title>
  <dc:creator>Rumore Mark</dc:creator>
  <cp:lastModifiedBy>Jobi Abraham</cp:lastModifiedBy>
  <cp:revision>4</cp:revision>
  <dcterms:created xsi:type="dcterms:W3CDTF">2023-12-06T16:05:22Z</dcterms:created>
  <dcterms:modified xsi:type="dcterms:W3CDTF">2025-09-07T21:12:12Z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0x01010060C6AB9391B0FF4CA6060B5D7C77FF8B</vt:lpwstr>
  </property>
  <property fmtid="{D5CDD505-2E9C-101B-9397-08002B2CF9AE}" pid="3" name="MediaServiceImageTags">
    <vt:lpwstr/>
  </property>
</Properties>
</file>